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1647" r:id="rId6"/>
    <p:sldId id="299" r:id="rId7"/>
    <p:sldId id="300" r:id="rId8"/>
    <p:sldId id="287" r:id="rId9"/>
    <p:sldId id="1621" r:id="rId10"/>
    <p:sldId id="1622" r:id="rId11"/>
    <p:sldId id="1625" r:id="rId12"/>
    <p:sldId id="1626" r:id="rId13"/>
    <p:sldId id="1627" r:id="rId14"/>
    <p:sldId id="1628" r:id="rId15"/>
    <p:sldId id="1649" r:id="rId16"/>
    <p:sldId id="1648" r:id="rId17"/>
    <p:sldId id="258" r:id="rId18"/>
    <p:sldId id="1652" r:id="rId19"/>
    <p:sldId id="259" r:id="rId20"/>
    <p:sldId id="263" r:id="rId21"/>
    <p:sldId id="262" r:id="rId22"/>
    <p:sldId id="264" r:id="rId23"/>
    <p:sldId id="33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F58"/>
    <a:srgbClr val="FFC000"/>
    <a:srgbClr val="A50021"/>
    <a:srgbClr val="CCFF66"/>
    <a:srgbClr val="66FF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3853" autoAdjust="0"/>
  </p:normalViewPr>
  <p:slideViewPr>
    <p:cSldViewPr snapToGrid="0" snapToObjects="1">
      <p:cViewPr varScale="1">
        <p:scale>
          <a:sx n="108" d="100"/>
          <a:sy n="108" d="100"/>
        </p:scale>
        <p:origin x="7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B30F5-A2B0-A74F-8EE4-2B68BC086D79}" type="datetimeFigureOut">
              <a:rPr lang="en-US" smtClean="0"/>
              <a:t>9/25/19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51060F-6ED7-264F-B53B-5B9E171FC34B}" type="slidenum">
              <a:rPr lang="en-US" smtClean="0"/>
              <a:t>‹nr.›</a:t>
            </a:fld>
            <a:endParaRPr lang="en-US"/>
          </a:p>
        </p:txBody>
      </p:sp>
    </p:spTree>
    <p:extLst>
      <p:ext uri="{BB962C8B-B14F-4D97-AF65-F5344CB8AC3E}">
        <p14:creationId xmlns:p14="http://schemas.microsoft.com/office/powerpoint/2010/main" val="26060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1060F-6ED7-264F-B53B-5B9E171FC34B}" type="slidenum">
              <a:rPr lang="en-US" smtClean="0"/>
              <a:t>1</a:t>
            </a:fld>
            <a:endParaRPr lang="en-US"/>
          </a:p>
        </p:txBody>
      </p:sp>
    </p:spTree>
    <p:extLst>
      <p:ext uri="{BB962C8B-B14F-4D97-AF65-F5344CB8AC3E}">
        <p14:creationId xmlns:p14="http://schemas.microsoft.com/office/powerpoint/2010/main" val="205238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E65E4435-16A5-4BD7-8399-3125C4F48B16}" type="slidenum">
              <a:rPr lang="nl-NL" smtClean="0"/>
              <a:t>6</a:t>
            </a:fld>
            <a:endParaRPr lang="nl-NL"/>
          </a:p>
        </p:txBody>
      </p:sp>
    </p:spTree>
    <p:extLst>
      <p:ext uri="{BB962C8B-B14F-4D97-AF65-F5344CB8AC3E}">
        <p14:creationId xmlns:p14="http://schemas.microsoft.com/office/powerpoint/2010/main" val="3981016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lgn="l">
              <a:buAutoNum type="alphaLcPeriod"/>
            </a:pPr>
            <a:r>
              <a:rPr lang="nl-NL" sz="1200" dirty="0"/>
              <a:t>Wachten op een vertrouwd aanbod, waarvan je niet weet wanneer het komt, of </a:t>
            </a:r>
          </a:p>
          <a:p>
            <a:pPr marL="457200" indent="-457200" algn="l">
              <a:buAutoNum type="alphaLcPeriod"/>
            </a:pPr>
            <a:r>
              <a:rPr lang="nl-NL" sz="1200" dirty="0"/>
              <a:t>zelf je verantwoordelijkheid nemen en beginnen aan een traject dat niet je kernkwaliteit is?</a:t>
            </a:r>
          </a:p>
          <a:p>
            <a:endParaRPr lang="nl-NL" dirty="0"/>
          </a:p>
        </p:txBody>
      </p:sp>
      <p:sp>
        <p:nvSpPr>
          <p:cNvPr id="4" name="Tijdelijke aanduiding voor dianummer 3"/>
          <p:cNvSpPr>
            <a:spLocks noGrp="1"/>
          </p:cNvSpPr>
          <p:nvPr>
            <p:ph type="sldNum" sz="quarter" idx="5"/>
          </p:nvPr>
        </p:nvSpPr>
        <p:spPr/>
        <p:txBody>
          <a:bodyPr/>
          <a:lstStyle/>
          <a:p>
            <a:fld id="{7351060F-6ED7-264F-B53B-5B9E171FC34B}" type="slidenum">
              <a:rPr lang="en-US" smtClean="0"/>
              <a:t>16</a:t>
            </a:fld>
            <a:endParaRPr lang="en-US"/>
          </a:p>
        </p:txBody>
      </p:sp>
    </p:spTree>
    <p:extLst>
      <p:ext uri="{BB962C8B-B14F-4D97-AF65-F5344CB8AC3E}">
        <p14:creationId xmlns:p14="http://schemas.microsoft.com/office/powerpoint/2010/main" val="128930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lgn="l">
              <a:buAutoNum type="alphaLcPeriod"/>
            </a:pPr>
            <a:r>
              <a:rPr lang="nl-NL" sz="1200" dirty="0"/>
              <a:t>Wachten op een vertrouwd aanbod, waarvan je niet weet wanneer het komt, of </a:t>
            </a:r>
          </a:p>
          <a:p>
            <a:pPr marL="457200" indent="-457200" algn="l">
              <a:buAutoNum type="alphaLcPeriod"/>
            </a:pPr>
            <a:r>
              <a:rPr lang="nl-NL" sz="1200" dirty="0"/>
              <a:t>zelf je verantwoordelijkheid nemen en beginnen aan een traject dat niet je kernkwaliteit is?</a:t>
            </a:r>
          </a:p>
          <a:p>
            <a:endParaRPr lang="nl-NL" dirty="0"/>
          </a:p>
        </p:txBody>
      </p:sp>
      <p:sp>
        <p:nvSpPr>
          <p:cNvPr id="4" name="Tijdelijke aanduiding voor dianummer 3"/>
          <p:cNvSpPr>
            <a:spLocks noGrp="1"/>
          </p:cNvSpPr>
          <p:nvPr>
            <p:ph type="sldNum" sz="quarter" idx="5"/>
          </p:nvPr>
        </p:nvSpPr>
        <p:spPr/>
        <p:txBody>
          <a:bodyPr/>
          <a:lstStyle/>
          <a:p>
            <a:fld id="{7351060F-6ED7-264F-B53B-5B9E171FC34B}" type="slidenum">
              <a:rPr lang="en-US" smtClean="0"/>
              <a:t>17</a:t>
            </a:fld>
            <a:endParaRPr lang="en-US"/>
          </a:p>
        </p:txBody>
      </p:sp>
    </p:spTree>
    <p:extLst>
      <p:ext uri="{BB962C8B-B14F-4D97-AF65-F5344CB8AC3E}">
        <p14:creationId xmlns:p14="http://schemas.microsoft.com/office/powerpoint/2010/main" val="1179863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lgn="l">
              <a:buAutoNum type="alphaLcPeriod"/>
            </a:pPr>
            <a:r>
              <a:rPr lang="nl-NL" sz="1200" dirty="0"/>
              <a:t>Wachten op een vertrouwd aanbod, waarvan je niet weet wanneer het komt, of </a:t>
            </a:r>
          </a:p>
          <a:p>
            <a:pPr marL="457200" indent="-457200" algn="l">
              <a:buAutoNum type="alphaLcPeriod"/>
            </a:pPr>
            <a:r>
              <a:rPr lang="nl-NL" sz="1200" dirty="0"/>
              <a:t>zelf je verantwoordelijkheid nemen en beginnen aan een traject dat niet je kernkwaliteit is?</a:t>
            </a:r>
          </a:p>
          <a:p>
            <a:endParaRPr lang="nl-NL" dirty="0"/>
          </a:p>
        </p:txBody>
      </p:sp>
      <p:sp>
        <p:nvSpPr>
          <p:cNvPr id="4" name="Tijdelijke aanduiding voor dianummer 3"/>
          <p:cNvSpPr>
            <a:spLocks noGrp="1"/>
          </p:cNvSpPr>
          <p:nvPr>
            <p:ph type="sldNum" sz="quarter" idx="5"/>
          </p:nvPr>
        </p:nvSpPr>
        <p:spPr/>
        <p:txBody>
          <a:bodyPr/>
          <a:lstStyle/>
          <a:p>
            <a:fld id="{7351060F-6ED7-264F-B53B-5B9E171FC34B}" type="slidenum">
              <a:rPr lang="en-US" smtClean="0"/>
              <a:t>18</a:t>
            </a:fld>
            <a:endParaRPr lang="en-US"/>
          </a:p>
        </p:txBody>
      </p:sp>
    </p:spTree>
    <p:extLst>
      <p:ext uri="{BB962C8B-B14F-4D97-AF65-F5344CB8AC3E}">
        <p14:creationId xmlns:p14="http://schemas.microsoft.com/office/powerpoint/2010/main" val="39351471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37EAB40-9336-6348-BD75-C8E11E85DF13}"/>
              </a:ext>
            </a:extLst>
          </p:cNvPr>
          <p:cNvSpPr/>
          <p:nvPr userDrawn="1"/>
        </p:nvSpPr>
        <p:spPr>
          <a:xfrm>
            <a:off x="0" y="0"/>
            <a:ext cx="1219200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8">
            <a:extLst>
              <a:ext uri="{FF2B5EF4-FFF2-40B4-BE49-F238E27FC236}">
                <a16:creationId xmlns:a16="http://schemas.microsoft.com/office/drawing/2014/main" id="{6EB19049-B8F4-BC44-94C1-DC59C30771E4}"/>
              </a:ext>
            </a:extLst>
          </p:cNvPr>
          <p:cNvGrpSpPr/>
          <p:nvPr userDrawn="1"/>
        </p:nvGrpSpPr>
        <p:grpSpPr>
          <a:xfrm>
            <a:off x="3112335" y="2118007"/>
            <a:ext cx="5967330" cy="1780079"/>
            <a:chOff x="10236904" y="6265482"/>
            <a:chExt cx="1689548" cy="503999"/>
          </a:xfrm>
        </p:grpSpPr>
        <p:pic>
          <p:nvPicPr>
            <p:cNvPr id="9" name="Picture 4">
              <a:extLst>
                <a:ext uri="{FF2B5EF4-FFF2-40B4-BE49-F238E27FC236}">
                  <a16:creationId xmlns:a16="http://schemas.microsoft.com/office/drawing/2014/main" id="{5EBE8821-065C-264F-8DB6-603F92E290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9679" y="6265482"/>
              <a:ext cx="503999" cy="503999"/>
            </a:xfrm>
            <a:prstGeom prst="rect">
              <a:avLst/>
            </a:prstGeom>
          </p:spPr>
        </p:pic>
        <p:pic>
          <p:nvPicPr>
            <p:cNvPr id="10" name="Picture 5">
              <a:extLst>
                <a:ext uri="{FF2B5EF4-FFF2-40B4-BE49-F238E27FC236}">
                  <a16:creationId xmlns:a16="http://schemas.microsoft.com/office/drawing/2014/main" id="{7D63B549-A2C9-8146-B2D9-ED73687340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453" y="6265482"/>
              <a:ext cx="503999" cy="503999"/>
            </a:xfrm>
            <a:prstGeom prst="rect">
              <a:avLst/>
            </a:prstGeom>
          </p:spPr>
        </p:pic>
        <p:pic>
          <p:nvPicPr>
            <p:cNvPr id="11" name="Picture 6">
              <a:extLst>
                <a:ext uri="{FF2B5EF4-FFF2-40B4-BE49-F238E27FC236}">
                  <a16:creationId xmlns:a16="http://schemas.microsoft.com/office/drawing/2014/main" id="{93A03744-34FC-A04F-B146-30229BF2EB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6904" y="6265482"/>
              <a:ext cx="503999" cy="503999"/>
            </a:xfrm>
            <a:prstGeom prst="rect">
              <a:avLst/>
            </a:prstGeom>
          </p:spPr>
        </p:pic>
      </p:grpSp>
      <p:sp>
        <p:nvSpPr>
          <p:cNvPr id="12" name="Rectangle 9">
            <a:extLst>
              <a:ext uri="{FF2B5EF4-FFF2-40B4-BE49-F238E27FC236}">
                <a16:creationId xmlns:a16="http://schemas.microsoft.com/office/drawing/2014/main" id="{D1A751AC-54CD-2944-8769-8A7854B09AB6}"/>
              </a:ext>
            </a:extLst>
          </p:cNvPr>
          <p:cNvSpPr/>
          <p:nvPr userDrawn="1"/>
        </p:nvSpPr>
        <p:spPr>
          <a:xfrm>
            <a:off x="0" y="6176963"/>
            <a:ext cx="12192000" cy="6810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4E8A028-58B3-DE42-B1D4-ECD97D2C96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17500" y="6320511"/>
            <a:ext cx="2705295" cy="448970"/>
          </a:xfrm>
          <a:prstGeom prst="rect">
            <a:avLst/>
          </a:prstGeom>
        </p:spPr>
      </p:pic>
      <p:pic>
        <p:nvPicPr>
          <p:cNvPr id="14" name="Picture 15">
            <a:extLst>
              <a:ext uri="{FF2B5EF4-FFF2-40B4-BE49-F238E27FC236}">
                <a16:creationId xmlns:a16="http://schemas.microsoft.com/office/drawing/2014/main" id="{6D1D1122-0B7E-E44C-8DFE-799D3FA1082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63431" y="4965700"/>
            <a:ext cx="399093" cy="399093"/>
          </a:xfrm>
          <a:prstGeom prst="rect">
            <a:avLst/>
          </a:prstGeom>
        </p:spPr>
      </p:pic>
    </p:spTree>
    <p:extLst>
      <p:ext uri="{BB962C8B-B14F-4D97-AF65-F5344CB8AC3E}">
        <p14:creationId xmlns:p14="http://schemas.microsoft.com/office/powerpoint/2010/main" val="70926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9690C331-D2D6-DA42-9D5D-C695D0442DD6}"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97752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9690C331-D2D6-DA42-9D5D-C695D0442DD6}"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082087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494795"/>
            <a:ext cx="10515600" cy="2852737"/>
          </a:xfrm>
        </p:spPr>
        <p:txBody>
          <a:bodyPr anchor="b"/>
          <a:lstStyle>
            <a:lvl1pPr>
              <a:defRPr sz="6000"/>
            </a:lvl1pPr>
          </a:lstStyle>
          <a:p>
            <a:r>
              <a:rPr lang="nl-NL"/>
              <a:t>Klik om stijl te bewerken</a:t>
            </a:r>
            <a:endParaRPr lang="en-US"/>
          </a:p>
        </p:txBody>
      </p:sp>
      <p:sp>
        <p:nvSpPr>
          <p:cNvPr id="3" name="Text Placeholder 2"/>
          <p:cNvSpPr>
            <a:spLocks noGrp="1"/>
          </p:cNvSpPr>
          <p:nvPr>
            <p:ph type="body" idx="1"/>
          </p:nvPr>
        </p:nvSpPr>
        <p:spPr>
          <a:xfrm>
            <a:off x="831850" y="4374520"/>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690C331-D2D6-DA42-9D5D-C695D0442DD6}"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75339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838200" y="1825625"/>
            <a:ext cx="5181600" cy="40490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172200" y="1825625"/>
            <a:ext cx="5181600" cy="40490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9690C331-D2D6-DA42-9D5D-C695D0442DD6}"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492605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36963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36963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9690C331-D2D6-DA42-9D5D-C695D0442DD6}" type="datetimeFigureOut">
              <a:rPr lang="en-US" smtClean="0"/>
              <a:t>9/25/19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463754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9690C331-D2D6-DA42-9D5D-C695D0442DD6}" type="datetimeFigureOut">
              <a:rPr lang="en-US" smtClean="0"/>
              <a:t>9/25/19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897125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0C331-D2D6-DA42-9D5D-C695D0442DD6}" type="datetimeFigureOut">
              <a:rPr lang="en-US" smtClean="0"/>
              <a:t>9/25/19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2950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987424"/>
            <a:ext cx="3932237" cy="1069975"/>
          </a:xfrm>
        </p:spPr>
        <p:txBody>
          <a:bodyPr anchor="t" anchorCtr="0"/>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9690C331-D2D6-DA42-9D5D-C695D0442DD6}"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1024484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Picture Placeholder 2"/>
          <p:cNvSpPr>
            <a:spLocks noGrp="1"/>
          </p:cNvSpPr>
          <p:nvPr>
            <p:ph type="pic" idx="1"/>
          </p:nvPr>
        </p:nvSpPr>
        <p:spPr>
          <a:xfrm>
            <a:off x="5183188" y="987425"/>
            <a:ext cx="6172200" cy="4873625"/>
          </a:xfrm>
        </p:spPr>
        <p:txBody>
          <a:bodyPr tIns="288000" rIns="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9690C331-D2D6-DA42-9D5D-C695D0442DD6}"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00B1-5E2B-F84F-B573-B94A26B33C13}" type="slidenum">
              <a:rPr lang="en-US" smtClean="0"/>
              <a:t>‹nr.›</a:t>
            </a:fld>
            <a:endParaRPr lang="en-US"/>
          </a:p>
        </p:txBody>
      </p:sp>
    </p:spTree>
    <p:extLst>
      <p:ext uri="{BB962C8B-B14F-4D97-AF65-F5344CB8AC3E}">
        <p14:creationId xmlns:p14="http://schemas.microsoft.com/office/powerpoint/2010/main" val="2136307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09A5FE-CCF2-F046-8887-CF19EF01C0B3}"/>
              </a:ext>
            </a:extLst>
          </p:cNvPr>
          <p:cNvSpPr/>
          <p:nvPr userDrawn="1"/>
        </p:nvSpPr>
        <p:spPr>
          <a:xfrm>
            <a:off x="0" y="6176963"/>
            <a:ext cx="12192000" cy="68103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a:extLst>
              <a:ext uri="{FF2B5EF4-FFF2-40B4-BE49-F238E27FC236}">
                <a16:creationId xmlns:a16="http://schemas.microsoft.com/office/drawing/2014/main" id="{386FA53D-C124-D142-B1AA-BB9FFE11DAC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17500" y="6313111"/>
            <a:ext cx="1892300" cy="408740"/>
          </a:xfrm>
          <a:prstGeom prst="rect">
            <a:avLst/>
          </a:prstGeom>
        </p:spPr>
      </p:pic>
      <p:pic>
        <p:nvPicPr>
          <p:cNvPr id="9" name="Picture 4">
            <a:extLst>
              <a:ext uri="{FF2B5EF4-FFF2-40B4-BE49-F238E27FC236}">
                <a16:creationId xmlns:a16="http://schemas.microsoft.com/office/drawing/2014/main" id="{005606A4-1971-1142-8C6C-2390DF30FE1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9679" y="6265482"/>
            <a:ext cx="503999" cy="503999"/>
          </a:xfrm>
          <a:prstGeom prst="rect">
            <a:avLst/>
          </a:prstGeom>
        </p:spPr>
      </p:pic>
      <p:pic>
        <p:nvPicPr>
          <p:cNvPr id="10" name="Picture 5">
            <a:extLst>
              <a:ext uri="{FF2B5EF4-FFF2-40B4-BE49-F238E27FC236}">
                <a16:creationId xmlns:a16="http://schemas.microsoft.com/office/drawing/2014/main" id="{4EBEB42F-AAA4-244F-8E2C-48C8C8C1EF9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422453" y="6265482"/>
            <a:ext cx="503999" cy="503999"/>
          </a:xfrm>
          <a:prstGeom prst="rect">
            <a:avLst/>
          </a:prstGeom>
        </p:spPr>
      </p:pic>
      <p:pic>
        <p:nvPicPr>
          <p:cNvPr id="11" name="Picture 6">
            <a:extLst>
              <a:ext uri="{FF2B5EF4-FFF2-40B4-BE49-F238E27FC236}">
                <a16:creationId xmlns:a16="http://schemas.microsoft.com/office/drawing/2014/main" id="{DFEB11D2-B642-F640-9914-7E62142FACC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236904" y="6265482"/>
            <a:ext cx="503999" cy="503999"/>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049082"/>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2383224" y="6356350"/>
            <a:ext cx="1566600" cy="365125"/>
          </a:xfrm>
          <a:prstGeom prst="rect">
            <a:avLst/>
          </a:prstGeom>
        </p:spPr>
        <p:txBody>
          <a:bodyPr vert="horz" lIns="91440" tIns="45720" rIns="91440" bIns="45720" rtlCol="0" anchor="ctr"/>
          <a:lstStyle>
            <a:lvl1pPr algn="l">
              <a:defRPr sz="1200">
                <a:solidFill>
                  <a:schemeClr val="bg1"/>
                </a:solidFill>
              </a:defRPr>
            </a:lvl1pPr>
          </a:lstStyle>
          <a:p>
            <a:fld id="{9690C331-D2D6-DA42-9D5D-C695D0442DD6}" type="datetimeFigureOut">
              <a:rPr lang="en-US" smtClean="0"/>
              <a:pPr/>
              <a:t>9/25/19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nl-NL" dirty="0"/>
          </a:p>
        </p:txBody>
      </p:sp>
      <p:sp>
        <p:nvSpPr>
          <p:cNvPr id="6" name="Slide Number Placeholder 5"/>
          <p:cNvSpPr>
            <a:spLocks noGrp="1"/>
          </p:cNvSpPr>
          <p:nvPr>
            <p:ph type="sldNum" sz="quarter" idx="4"/>
          </p:nvPr>
        </p:nvSpPr>
        <p:spPr>
          <a:xfrm>
            <a:off x="9377680" y="6356350"/>
            <a:ext cx="685800" cy="365125"/>
          </a:xfrm>
          <a:prstGeom prst="rect">
            <a:avLst/>
          </a:prstGeom>
        </p:spPr>
        <p:txBody>
          <a:bodyPr vert="horz" lIns="91440" tIns="45720" rIns="91440" bIns="45720" rtlCol="0" anchor="ctr"/>
          <a:lstStyle>
            <a:lvl1pPr algn="r">
              <a:defRPr sz="1200">
                <a:solidFill>
                  <a:schemeClr val="bg1"/>
                </a:solidFill>
              </a:defRPr>
            </a:lvl1pPr>
          </a:lstStyle>
          <a:p>
            <a:fld id="{580700B1-5E2B-F84F-B573-B94A26B33C13}" type="slidenum">
              <a:rPr lang="en-US" smtClean="0"/>
              <a:pPr/>
              <a:t>‹nr.›</a:t>
            </a:fld>
            <a:endParaRPr lang="en-US" dirty="0"/>
          </a:p>
        </p:txBody>
      </p:sp>
    </p:spTree>
    <p:extLst>
      <p:ext uri="{BB962C8B-B14F-4D97-AF65-F5344CB8AC3E}">
        <p14:creationId xmlns:p14="http://schemas.microsoft.com/office/powerpoint/2010/main" val="1385758177"/>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commonground.n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15.emf"/><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slideLayout" Target="../slideLayouts/slideLayout5.xml"/><Relationship Id="rId5" Type="http://schemas.openxmlformats.org/officeDocument/2006/relationships/tags" Target="../tags/tag4.xml"/><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ommonground.nl/" TargetMode="External"/><Relationship Id="rId2" Type="http://schemas.openxmlformats.org/officeDocument/2006/relationships/hyperlink" Target="https://commonground.nl/events" TargetMode="External"/><Relationship Id="rId1" Type="http://schemas.openxmlformats.org/officeDocument/2006/relationships/slideLayout" Target="../slideLayouts/slideLayout8.xml"/><Relationship Id="rId5" Type="http://schemas.openxmlformats.org/officeDocument/2006/relationships/hyperlink" Target="mailto:accountmanagers.realisatie@vng.nl" TargetMode="External"/><Relationship Id="rId4" Type="http://schemas.openxmlformats.org/officeDocument/2006/relationships/hyperlink" Target="https://www.youtube.com/watch?v=cWSltJ8CB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5445" y="593311"/>
            <a:ext cx="5576767" cy="1157656"/>
          </a:xfrm>
          <a:prstGeom prst="rect">
            <a:avLst/>
          </a:prstGeom>
        </p:spPr>
      </p:pic>
      <p:sp>
        <p:nvSpPr>
          <p:cNvPr id="15" name="Rectangle 14"/>
          <p:cNvSpPr/>
          <p:nvPr/>
        </p:nvSpPr>
        <p:spPr>
          <a:xfrm>
            <a:off x="4465085" y="4552623"/>
            <a:ext cx="3210046" cy="307777"/>
          </a:xfrm>
          <a:prstGeom prst="rect">
            <a:avLst/>
          </a:prstGeom>
        </p:spPr>
        <p:txBody>
          <a:bodyPr wrap="none">
            <a:spAutoFit/>
          </a:bodyPr>
          <a:lstStyle/>
          <a:p>
            <a:pPr algn="ctr"/>
            <a:r>
              <a:rPr lang="en-US" sz="1400" b="0" i="0" u="none" strike="noStrike" dirty="0" err="1">
                <a:solidFill>
                  <a:srgbClr val="000000"/>
                </a:solidFill>
                <a:effectLst/>
              </a:rPr>
              <a:t>Kom</a:t>
            </a:r>
            <a:r>
              <a:rPr lang="en-US" sz="1400" b="0" i="0" u="none" strike="noStrike" dirty="0">
                <a:solidFill>
                  <a:srgbClr val="000000"/>
                </a:solidFill>
                <a:effectLst/>
              </a:rPr>
              <a:t> </a:t>
            </a:r>
            <a:r>
              <a:rPr lang="en-US" sz="1400" b="0" i="0" u="none" strike="noStrike" dirty="0" err="1">
                <a:solidFill>
                  <a:srgbClr val="000000"/>
                </a:solidFill>
                <a:effectLst/>
              </a:rPr>
              <a:t>bij</a:t>
            </a:r>
            <a:r>
              <a:rPr lang="en-US" sz="1400" b="0" i="0" u="none" strike="noStrike" dirty="0">
                <a:solidFill>
                  <a:srgbClr val="000000"/>
                </a:solidFill>
                <a:effectLst/>
              </a:rPr>
              <a:t> de community </a:t>
            </a:r>
            <a:r>
              <a:rPr lang="en-US" sz="1400" b="0" i="0" dirty="0">
                <a:effectLst/>
                <a:hlinkClick r:id="rId4"/>
              </a:rPr>
              <a:t>commonground.nl</a:t>
            </a:r>
            <a:endParaRPr lang="en-US" sz="1400" dirty="0"/>
          </a:p>
        </p:txBody>
      </p:sp>
      <p:sp>
        <p:nvSpPr>
          <p:cNvPr id="17" name="Rectangle 16"/>
          <p:cNvSpPr/>
          <p:nvPr/>
        </p:nvSpPr>
        <p:spPr>
          <a:xfrm>
            <a:off x="5012511" y="5364793"/>
            <a:ext cx="2115194" cy="307777"/>
          </a:xfrm>
          <a:prstGeom prst="rect">
            <a:avLst/>
          </a:prstGeom>
        </p:spPr>
        <p:txBody>
          <a:bodyPr wrap="none">
            <a:spAutoFit/>
          </a:bodyPr>
          <a:lstStyle/>
          <a:p>
            <a:pPr algn="ctr"/>
            <a:r>
              <a:rPr lang="en-US" sz="1400" dirty="0">
                <a:solidFill>
                  <a:schemeClr val="bg1"/>
                </a:solidFill>
              </a:rPr>
              <a:t>#</a:t>
            </a:r>
            <a:r>
              <a:rPr lang="en-US" sz="1400" dirty="0" err="1">
                <a:solidFill>
                  <a:schemeClr val="bg1"/>
                </a:solidFill>
              </a:rPr>
              <a:t>commonground</a:t>
            </a:r>
            <a:r>
              <a:rPr lang="en-US" sz="1400" dirty="0">
                <a:solidFill>
                  <a:schemeClr val="bg1"/>
                </a:solidFill>
              </a:rPr>
              <a:t> #</a:t>
            </a:r>
            <a:r>
              <a:rPr lang="en-US" sz="1400" dirty="0" err="1">
                <a:solidFill>
                  <a:schemeClr val="bg1"/>
                </a:solidFill>
              </a:rPr>
              <a:t>fieldlab</a:t>
            </a:r>
            <a:endParaRPr lang="en-US" sz="1400" dirty="0">
              <a:solidFill>
                <a:schemeClr val="bg1"/>
              </a:solidFill>
            </a:endParaRPr>
          </a:p>
        </p:txBody>
      </p:sp>
    </p:spTree>
    <p:extLst>
      <p:ext uri="{BB962C8B-B14F-4D97-AF65-F5344CB8AC3E}">
        <p14:creationId xmlns:p14="http://schemas.microsoft.com/office/powerpoint/2010/main" val="184864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3850D6-9B03-0341-9B00-D753854365AF}"/>
              </a:ext>
            </a:extLst>
          </p:cNvPr>
          <p:cNvSpPr>
            <a:spLocks noGrp="1"/>
          </p:cNvSpPr>
          <p:nvPr>
            <p:ph type="title"/>
          </p:nvPr>
        </p:nvSpPr>
        <p:spPr/>
        <p:txBody>
          <a:bodyPr/>
          <a:lstStyle/>
          <a:p>
            <a:r>
              <a:rPr lang="nl-NL" dirty="0"/>
              <a:t>Verhaal aanhaakevent</a:t>
            </a:r>
          </a:p>
        </p:txBody>
      </p:sp>
      <p:sp>
        <p:nvSpPr>
          <p:cNvPr id="3" name="Tijdelijke aanduiding voor inhoud 2">
            <a:extLst>
              <a:ext uri="{FF2B5EF4-FFF2-40B4-BE49-F238E27FC236}">
                <a16:creationId xmlns:a16="http://schemas.microsoft.com/office/drawing/2014/main" id="{5E48B4C4-BF17-7842-8A58-0919EA8D7444}"/>
              </a:ext>
            </a:extLst>
          </p:cNvPr>
          <p:cNvSpPr>
            <a:spLocks noGrp="1"/>
          </p:cNvSpPr>
          <p:nvPr>
            <p:ph idx="1"/>
          </p:nvPr>
        </p:nvSpPr>
        <p:spPr/>
        <p:txBody>
          <a:bodyPr/>
          <a:lstStyle/>
          <a:p>
            <a:r>
              <a:rPr lang="nl-NL" dirty="0"/>
              <a:t>Wat is Common </a:t>
            </a:r>
            <a:r>
              <a:rPr lang="nl-NL" dirty="0" err="1"/>
              <a:t>Ground</a:t>
            </a:r>
            <a:r>
              <a:rPr lang="nl-NL" dirty="0"/>
              <a:t>?</a:t>
            </a:r>
          </a:p>
          <a:p>
            <a:r>
              <a:rPr lang="nl-NL" dirty="0"/>
              <a:t>Hoe werken we?</a:t>
            </a:r>
          </a:p>
          <a:p>
            <a:r>
              <a:rPr lang="nl-NL" dirty="0"/>
              <a:t>Wat loopt er? (componentenplaat)</a:t>
            </a:r>
          </a:p>
          <a:p>
            <a:r>
              <a:rPr lang="nl-NL" dirty="0"/>
              <a:t>Hoe haak je aan?</a:t>
            </a:r>
          </a:p>
          <a:p>
            <a:endParaRPr lang="nl-NL" dirty="0"/>
          </a:p>
        </p:txBody>
      </p:sp>
    </p:spTree>
    <p:extLst>
      <p:ext uri="{BB962C8B-B14F-4D97-AF65-F5344CB8AC3E}">
        <p14:creationId xmlns:p14="http://schemas.microsoft.com/office/powerpoint/2010/main" val="2358590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C2208A-8502-49D1-9874-D54B826330C5}"/>
              </a:ext>
            </a:extLst>
          </p:cNvPr>
          <p:cNvSpPr>
            <a:spLocks noGrp="1"/>
          </p:cNvSpPr>
          <p:nvPr>
            <p:ph type="title"/>
          </p:nvPr>
        </p:nvSpPr>
        <p:spPr/>
        <p:txBody>
          <a:bodyPr/>
          <a:lstStyle/>
          <a:p>
            <a:pPr algn="r"/>
            <a:r>
              <a:rPr lang="nl-NL" dirty="0"/>
              <a:t>Onderweg…</a:t>
            </a:r>
          </a:p>
        </p:txBody>
      </p:sp>
      <p:pic>
        <p:nvPicPr>
          <p:cNvPr id="8" name="Graphic 7" descr="Pijl: curve rechtsom">
            <a:extLst>
              <a:ext uri="{FF2B5EF4-FFF2-40B4-BE49-F238E27FC236}">
                <a16:creationId xmlns:a16="http://schemas.microsoft.com/office/drawing/2014/main" id="{F3327832-C4EA-417F-9DD3-C542AD6AF7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8896009">
            <a:off x="5104026" y="1408552"/>
            <a:ext cx="1983947" cy="2400400"/>
          </a:xfrm>
          <a:prstGeom prst="rect">
            <a:avLst/>
          </a:prstGeom>
        </p:spPr>
      </p:pic>
      <p:sp>
        <p:nvSpPr>
          <p:cNvPr id="3" name="Rechthoek 2">
            <a:extLst>
              <a:ext uri="{FF2B5EF4-FFF2-40B4-BE49-F238E27FC236}">
                <a16:creationId xmlns:a16="http://schemas.microsoft.com/office/drawing/2014/main" id="{8425C8A3-5B8C-44D2-AF17-AE8A9C1442D2}"/>
              </a:ext>
            </a:extLst>
          </p:cNvPr>
          <p:cNvSpPr/>
          <p:nvPr/>
        </p:nvSpPr>
        <p:spPr>
          <a:xfrm>
            <a:off x="1967384" y="3093603"/>
            <a:ext cx="1649170" cy="923330"/>
          </a:xfrm>
          <a:prstGeom prst="rect">
            <a:avLst/>
          </a:prstGeom>
          <a:noFill/>
        </p:spPr>
        <p:txBody>
          <a:bodyPr wrap="none" lIns="91440" tIns="45720" rIns="91440" bIns="45720">
            <a:spAutoFit/>
          </a:bodyPr>
          <a:lstStyle/>
          <a:p>
            <a:pPr algn="ctr"/>
            <a:r>
              <a:rPr lang="nl-NL" sz="5400" b="1" cap="none" spc="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“IST”</a:t>
            </a:r>
          </a:p>
        </p:txBody>
      </p:sp>
      <p:sp>
        <p:nvSpPr>
          <p:cNvPr id="5" name="Rechthoek 4">
            <a:extLst>
              <a:ext uri="{FF2B5EF4-FFF2-40B4-BE49-F238E27FC236}">
                <a16:creationId xmlns:a16="http://schemas.microsoft.com/office/drawing/2014/main" id="{C8F9A1A8-6A64-4FA3-B43D-9F2C6E41A883}"/>
              </a:ext>
            </a:extLst>
          </p:cNvPr>
          <p:cNvSpPr/>
          <p:nvPr/>
        </p:nvSpPr>
        <p:spPr>
          <a:xfrm>
            <a:off x="8262715" y="5388247"/>
            <a:ext cx="1827744" cy="923330"/>
          </a:xfrm>
          <a:prstGeom prst="rect">
            <a:avLst/>
          </a:prstGeom>
          <a:noFill/>
        </p:spPr>
        <p:txBody>
          <a:bodyPr wrap="none" lIns="91440" tIns="45720" rIns="91440" bIns="45720">
            <a:spAutoFit/>
          </a:bodyPr>
          <a:lstStyle/>
          <a:p>
            <a:pPr algn="ctr"/>
            <a:r>
              <a:rPr lang="nl-NL" sz="5400" b="1" cap="none" spc="0" dirty="0">
                <a:ln w="22225">
                  <a:solidFill>
                    <a:schemeClr val="accent2"/>
                  </a:solidFill>
                  <a:prstDash val="solid"/>
                </a:ln>
                <a:solidFill>
                  <a:schemeClr val="accent2">
                    <a:lumMod val="40000"/>
                    <a:lumOff val="60000"/>
                  </a:schemeClr>
                </a:solidFill>
                <a:effectLst/>
              </a:rPr>
              <a:t>“</a:t>
            </a:r>
            <a:r>
              <a:rPr lang="nl-NL" sz="5400" b="1" cap="none" spc="0" dirty="0" err="1">
                <a:ln w="22225">
                  <a:solidFill>
                    <a:schemeClr val="accent2"/>
                  </a:solidFill>
                  <a:prstDash val="solid"/>
                </a:ln>
                <a:solidFill>
                  <a:schemeClr val="accent2">
                    <a:lumMod val="40000"/>
                    <a:lumOff val="60000"/>
                  </a:schemeClr>
                </a:solidFill>
                <a:effectLst/>
              </a:rPr>
              <a:t>Soll</a:t>
            </a:r>
            <a:r>
              <a:rPr lang="nl-NL" sz="5400" b="1" cap="none" spc="0" dirty="0">
                <a:ln w="22225">
                  <a:solidFill>
                    <a:schemeClr val="accent2"/>
                  </a:solidFill>
                  <a:prstDash val="solid"/>
                </a:ln>
                <a:solidFill>
                  <a:schemeClr val="accent2">
                    <a:lumMod val="40000"/>
                    <a:lumOff val="60000"/>
                  </a:schemeClr>
                </a:solidFill>
                <a:effectLst/>
              </a:rPr>
              <a:t>”</a:t>
            </a:r>
          </a:p>
        </p:txBody>
      </p:sp>
      <p:pic>
        <p:nvPicPr>
          <p:cNvPr id="9" name="Graphic 8" descr="Maandkalender">
            <a:extLst>
              <a:ext uri="{FF2B5EF4-FFF2-40B4-BE49-F238E27FC236}">
                <a16:creationId xmlns:a16="http://schemas.microsoft.com/office/drawing/2014/main" id="{BA4B41E9-D480-4191-ACC0-60521E70E2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59286" y="1403455"/>
            <a:ext cx="914400" cy="914400"/>
          </a:xfrm>
          <a:prstGeom prst="rect">
            <a:avLst/>
          </a:prstGeom>
        </p:spPr>
      </p:pic>
      <p:pic>
        <p:nvPicPr>
          <p:cNvPr id="10" name="Graphic 9" descr="Maandkalender">
            <a:extLst>
              <a:ext uri="{FF2B5EF4-FFF2-40B4-BE49-F238E27FC236}">
                <a16:creationId xmlns:a16="http://schemas.microsoft.com/office/drawing/2014/main" id="{D8A99BBC-84DB-4946-9295-32F9C65FFF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29216" y="1403455"/>
            <a:ext cx="914400" cy="914400"/>
          </a:xfrm>
          <a:prstGeom prst="rect">
            <a:avLst/>
          </a:prstGeom>
        </p:spPr>
      </p:pic>
      <p:pic>
        <p:nvPicPr>
          <p:cNvPr id="11" name="Graphic 10" descr="Maandkalender">
            <a:extLst>
              <a:ext uri="{FF2B5EF4-FFF2-40B4-BE49-F238E27FC236}">
                <a16:creationId xmlns:a16="http://schemas.microsoft.com/office/drawing/2014/main" id="{2AF0CFC6-6F54-4129-AC29-9F7DCBD8F2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05515" y="1403455"/>
            <a:ext cx="914400" cy="914400"/>
          </a:xfrm>
          <a:prstGeom prst="rect">
            <a:avLst/>
          </a:prstGeom>
        </p:spPr>
      </p:pic>
      <p:pic>
        <p:nvPicPr>
          <p:cNvPr id="12" name="Graphic 11" descr="Maandkalender">
            <a:extLst>
              <a:ext uri="{FF2B5EF4-FFF2-40B4-BE49-F238E27FC236}">
                <a16:creationId xmlns:a16="http://schemas.microsoft.com/office/drawing/2014/main" id="{B483E9ED-040D-4AFA-9C9C-2EAF34CF10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75445" y="1403455"/>
            <a:ext cx="914400" cy="914400"/>
          </a:xfrm>
          <a:prstGeom prst="rect">
            <a:avLst/>
          </a:prstGeom>
        </p:spPr>
      </p:pic>
      <p:pic>
        <p:nvPicPr>
          <p:cNvPr id="14" name="Afbeelding 13">
            <a:extLst>
              <a:ext uri="{FF2B5EF4-FFF2-40B4-BE49-F238E27FC236}">
                <a16:creationId xmlns:a16="http://schemas.microsoft.com/office/drawing/2014/main" id="{45F1F714-5E6F-4A94-BC90-1011C130FC9B}"/>
              </a:ext>
            </a:extLst>
          </p:cNvPr>
          <p:cNvPicPr>
            <a:picLocks noChangeAspect="1"/>
          </p:cNvPicPr>
          <p:nvPr/>
        </p:nvPicPr>
        <p:blipFill>
          <a:blip r:embed="rId6"/>
          <a:stretch>
            <a:fillRect/>
          </a:stretch>
        </p:blipFill>
        <p:spPr>
          <a:xfrm>
            <a:off x="357203" y="1066232"/>
            <a:ext cx="4754932" cy="2141982"/>
          </a:xfrm>
          <a:prstGeom prst="rect">
            <a:avLst/>
          </a:prstGeom>
        </p:spPr>
      </p:pic>
      <p:pic>
        <p:nvPicPr>
          <p:cNvPr id="16" name="Afbeelding 15" descr="Afbeelding met object&#10;&#10;Beschrijving is gegenereerd met hoge betrouwbaarheid">
            <a:extLst>
              <a:ext uri="{FF2B5EF4-FFF2-40B4-BE49-F238E27FC236}">
                <a16:creationId xmlns:a16="http://schemas.microsoft.com/office/drawing/2014/main" id="{5D6C13BA-1EF3-49A8-B244-B97E6D783D8A}"/>
              </a:ext>
            </a:extLst>
          </p:cNvPr>
          <p:cNvPicPr>
            <a:picLocks noChangeAspect="1"/>
          </p:cNvPicPr>
          <p:nvPr/>
        </p:nvPicPr>
        <p:blipFill>
          <a:blip r:embed="rId7"/>
          <a:stretch>
            <a:fillRect/>
          </a:stretch>
        </p:blipFill>
        <p:spPr>
          <a:xfrm>
            <a:off x="6259286" y="3508708"/>
            <a:ext cx="5450991" cy="1959575"/>
          </a:xfrm>
          <a:prstGeom prst="rect">
            <a:avLst/>
          </a:prstGeom>
        </p:spPr>
      </p:pic>
    </p:spTree>
    <p:extLst>
      <p:ext uri="{BB962C8B-B14F-4D97-AF65-F5344CB8AC3E}">
        <p14:creationId xmlns:p14="http://schemas.microsoft.com/office/powerpoint/2010/main" val="2103128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54BA30-9615-4583-A48A-766ED2878160}"/>
              </a:ext>
            </a:extLst>
          </p:cNvPr>
          <p:cNvSpPr>
            <a:spLocks noGrp="1"/>
          </p:cNvSpPr>
          <p:nvPr>
            <p:ph type="title"/>
          </p:nvPr>
        </p:nvSpPr>
        <p:spPr/>
        <p:txBody>
          <a:bodyPr/>
          <a:lstStyle/>
          <a:p>
            <a:r>
              <a:rPr lang="nl-NL" dirty="0"/>
              <a:t>Basisgedachte Common </a:t>
            </a:r>
            <a:r>
              <a:rPr lang="nl-NL" dirty="0" err="1"/>
              <a:t>Ground</a:t>
            </a:r>
            <a:endParaRPr lang="nl-NL" dirty="0"/>
          </a:p>
        </p:txBody>
      </p:sp>
      <p:pic>
        <p:nvPicPr>
          <p:cNvPr id="4" name="Afbeelding 3" descr="Afbeelding met tekst&#10;&#10;Beschrijving is gegenereerd met zeer hoge betrouwbaarheid">
            <a:extLst>
              <a:ext uri="{FF2B5EF4-FFF2-40B4-BE49-F238E27FC236}">
                <a16:creationId xmlns:a16="http://schemas.microsoft.com/office/drawing/2014/main" id="{CE86AE82-528E-43EC-9EC1-BD90689DAD8E}"/>
              </a:ext>
            </a:extLst>
          </p:cNvPr>
          <p:cNvPicPr>
            <a:picLocks noChangeAspect="1"/>
          </p:cNvPicPr>
          <p:nvPr/>
        </p:nvPicPr>
        <p:blipFill rotWithShape="1">
          <a:blip r:embed="rId2"/>
          <a:srcRect l="3647" t="20551" r="6182" b="17410"/>
          <a:stretch/>
        </p:blipFill>
        <p:spPr>
          <a:xfrm>
            <a:off x="402336" y="2944368"/>
            <a:ext cx="6355751" cy="2459736"/>
          </a:xfrm>
          <a:prstGeom prst="rect">
            <a:avLst/>
          </a:prstGeom>
        </p:spPr>
      </p:pic>
      <p:sp>
        <p:nvSpPr>
          <p:cNvPr id="6" name="Tekstvak 9">
            <a:extLst>
              <a:ext uri="{FF2B5EF4-FFF2-40B4-BE49-F238E27FC236}">
                <a16:creationId xmlns:a16="http://schemas.microsoft.com/office/drawing/2014/main" id="{134C8596-7368-4723-8E41-5114E887BAD4}"/>
              </a:ext>
            </a:extLst>
          </p:cNvPr>
          <p:cNvSpPr txBox="1"/>
          <p:nvPr/>
        </p:nvSpPr>
        <p:spPr>
          <a:xfrm>
            <a:off x="6964046" y="1690688"/>
            <a:ext cx="5148072" cy="433010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De informatiekundige visie betreft de transformatie van de gemeentelijke informatievoorziening door:</a:t>
            </a:r>
          </a:p>
          <a:p>
            <a:pPr>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lnSpc>
                <a:spcPts val="1400"/>
              </a:lnSpc>
              <a:spcAft>
                <a:spcPts val="0"/>
              </a:spcAft>
              <a:buAutoNum type="alphaUcPeriod"/>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gegevens te scheiden van de applicaties en processen waarin zij gebruikt worden; </a:t>
            </a:r>
          </a:p>
          <a:p>
            <a:pPr>
              <a:lnSpc>
                <a:spcPts val="1400"/>
              </a:lnSpc>
              <a:spcAft>
                <a:spcPts val="0"/>
              </a:spcAft>
            </a:pP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B. gegevens meervoudig te gebruiken bij de bron:</a:t>
            </a:r>
          </a:p>
          <a:p>
            <a:pPr>
              <a:lnSpc>
                <a:spcPts val="1400"/>
              </a:lnSpc>
              <a:spcAft>
                <a:spcPts val="0"/>
              </a:spcAft>
            </a:pP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lnSpc>
                <a:spcPts val="1400"/>
              </a:lnSpc>
              <a:spcAft>
                <a:spcPts val="0"/>
              </a:spcAft>
              <a:buFont typeface="+mj-lt"/>
              <a:buAutoNum type="arabicPeriod"/>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partijen sturen op het (laten) standaardiseren van informatiemodellen per domein;</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lnSpc>
                <a:spcPts val="1400"/>
              </a:lnSpc>
              <a:spcAft>
                <a:spcPts val="0"/>
              </a:spcAft>
              <a:buFont typeface="+mj-lt"/>
              <a:buAutoNum type="arabicPeriod"/>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partijen maken gegevensbronnen via gestandaardiseerde services (</a:t>
            </a:r>
            <a:r>
              <a:rPr lang="nl-NL" sz="1600" dirty="0" err="1">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OpenAPI’s</a:t>
            </a: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 beschikbaar;</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lnSpc>
                <a:spcPts val="1400"/>
              </a:lnSpc>
              <a:spcAft>
                <a:spcPts val="0"/>
              </a:spcAft>
              <a:buFont typeface="+mj-lt"/>
              <a:buAutoNum type="arabicPeriod"/>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partijen zorgen samen voor: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lvl="1">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a) één (1) gestandaardiseerd integratiemechanisme, primair in de vorm van een standaarduitwisseling en secundair in de vorm van een voorziening,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lvl="1">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b) in handen van de overheid,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lvl="1">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c) waarmee gemeenten en ketenpartijen veilig en vertrouwd gegevens kunnen delen en gebruiken;</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lnSpc>
                <a:spcPts val="1400"/>
              </a:lnSpc>
              <a:spcAft>
                <a:spcPts val="0"/>
              </a:spcAft>
              <a:buFont typeface="+mj-lt"/>
              <a:buAutoNum type="arabicPeriod"/>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data blijven in de bron; de verzameling data in de bron is eigendom van de bronhouder.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ts val="1400"/>
              </a:lnSpc>
              <a:spcAft>
                <a:spcPts val="0"/>
              </a:spcAft>
            </a:pPr>
            <a:r>
              <a:rPr lang="nl-NL" sz="1600" dirty="0">
                <a:solidFill>
                  <a:srgbClr val="7F7F7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nl-NL"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715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 name="think-cell Slide" r:id="rId12" imgW="592" imgH="595" progId="TCLayout.ActiveDocument.1">
                  <p:embed/>
                </p:oleObj>
              </mc:Choice>
              <mc:Fallback>
                <p:oleObj name="think-cell Slide" r:id="rId12" imgW="592" imgH="595" progId="TCLayout.ActiveDocument.1">
                  <p:embed/>
                  <p:pic>
                    <p:nvPicPr>
                      <p:cNvPr id="16" name="Object 15"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nl-NL" sz="3200" b="1">
              <a:latin typeface="Arial" panose="020B0604020202020204" pitchFamily="34" charset="0"/>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nl-NL" dirty="0"/>
              <a:t>Schets van het eindbeeld</a:t>
            </a:r>
            <a:endParaRPr lang="en-US" dirty="0"/>
          </a:p>
        </p:txBody>
      </p:sp>
      <p:sp>
        <p:nvSpPr>
          <p:cNvPr id="4" name="Content Placeholder 3"/>
          <p:cNvSpPr>
            <a:spLocks noGrp="1"/>
          </p:cNvSpPr>
          <p:nvPr>
            <p:ph sz="half" idx="1"/>
          </p:nvPr>
        </p:nvSpPr>
        <p:spPr>
          <a:xfrm>
            <a:off x="6553200" y="1774983"/>
            <a:ext cx="5181600" cy="4049082"/>
          </a:xfrm>
        </p:spPr>
        <p:txBody>
          <a:bodyPr>
            <a:normAutofit lnSpcReduction="10000"/>
          </a:bodyPr>
          <a:lstStyle/>
          <a:p>
            <a:pPr marL="0" indent="0">
              <a:buNone/>
            </a:pPr>
            <a:r>
              <a:rPr lang="nl-NL" sz="2400" b="1" dirty="0">
                <a:solidFill>
                  <a:srgbClr val="44546A"/>
                </a:solidFill>
              </a:rPr>
              <a:t>Het wenkend perspectief</a:t>
            </a:r>
          </a:p>
          <a:p>
            <a:pPr>
              <a:buFont typeface="Arial" panose="020B0604020202020204" pitchFamily="34" charset="0"/>
              <a:buChar char="―"/>
            </a:pPr>
            <a:r>
              <a:rPr lang="nl-NL" sz="1800" dirty="0"/>
              <a:t>Een informatiekundige visie die voortvloeit uit ‘Samen organiseren’ </a:t>
            </a:r>
          </a:p>
          <a:p>
            <a:pPr>
              <a:buFont typeface="Arial" panose="020B0604020202020204" pitchFamily="34" charset="0"/>
              <a:buChar char="―"/>
            </a:pPr>
            <a:r>
              <a:rPr lang="nl-NL" sz="1800" dirty="0"/>
              <a:t>Gekenschetst als een domein-overstijgende samenwerking.</a:t>
            </a:r>
          </a:p>
          <a:p>
            <a:pPr>
              <a:buFont typeface="Arial" panose="020B0604020202020204" pitchFamily="34" charset="0"/>
              <a:buChar char="―"/>
            </a:pPr>
            <a:r>
              <a:rPr lang="nl-NL" sz="1800" dirty="0"/>
              <a:t>Fundamentele andere visie op gemeentelijke informatiehuishouding</a:t>
            </a:r>
          </a:p>
          <a:p>
            <a:pPr>
              <a:buFont typeface="Arial" panose="020B0604020202020204" pitchFamily="34" charset="0"/>
              <a:buChar char="―"/>
            </a:pPr>
            <a:r>
              <a:rPr lang="nl-NL" sz="1800" dirty="0"/>
              <a:t>Gemeenschappelijke basis voor veilige en betere dienstverlening</a:t>
            </a:r>
          </a:p>
          <a:p>
            <a:pPr>
              <a:buFont typeface="Arial" panose="020B0604020202020204" pitchFamily="34" charset="0"/>
              <a:buChar char="―"/>
            </a:pPr>
            <a:r>
              <a:rPr lang="nl-NL" sz="1800" dirty="0"/>
              <a:t>Slimmer uitwisselen van (data)gegevens</a:t>
            </a:r>
          </a:p>
          <a:p>
            <a:pPr>
              <a:buFont typeface="Arial" panose="020B0604020202020204" pitchFamily="34" charset="0"/>
              <a:buChar char="―"/>
            </a:pPr>
            <a:r>
              <a:rPr lang="nl-NL" sz="1800" dirty="0"/>
              <a:t>Gemeente krijgt meer regie op haar informatievoorziening</a:t>
            </a:r>
          </a:p>
          <a:p>
            <a:pPr>
              <a:buFont typeface="Arial" panose="020B0604020202020204" pitchFamily="34" charset="0"/>
              <a:buChar char="―"/>
            </a:pPr>
            <a:r>
              <a:rPr lang="nl-NL" sz="1800" dirty="0"/>
              <a:t>Sneller en wendbaarder oppakken van maatschappelijke vraagstukken</a:t>
            </a:r>
          </a:p>
        </p:txBody>
      </p:sp>
      <p:sp>
        <p:nvSpPr>
          <p:cNvPr id="27" name="Rectangle 111"/>
          <p:cNvSpPr>
            <a:spLocks noChangeArrowheads="1"/>
          </p:cNvSpPr>
          <p:nvPr>
            <p:custDataLst>
              <p:tags r:id="rId4"/>
            </p:custDataLst>
          </p:nvPr>
        </p:nvSpPr>
        <p:spPr bwMode="auto">
          <a:xfrm>
            <a:off x="12891000" y="1178468"/>
            <a:ext cx="463942" cy="368594"/>
          </a:xfrm>
          <a:prstGeom prst="rect">
            <a:avLst/>
          </a:prstGeom>
          <a:solidFill>
            <a:srgbClr val="00338D"/>
          </a:solidFill>
          <a:ln w="12700">
            <a:solidFill>
              <a:srgbClr val="00338D"/>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1</a:t>
            </a:r>
          </a:p>
        </p:txBody>
      </p:sp>
      <p:sp>
        <p:nvSpPr>
          <p:cNvPr id="28" name="Rectangle 111"/>
          <p:cNvSpPr>
            <a:spLocks noChangeArrowheads="1"/>
          </p:cNvSpPr>
          <p:nvPr>
            <p:custDataLst>
              <p:tags r:id="rId5"/>
            </p:custDataLst>
          </p:nvPr>
        </p:nvSpPr>
        <p:spPr bwMode="auto">
          <a:xfrm>
            <a:off x="12891000" y="1818430"/>
            <a:ext cx="463942" cy="368594"/>
          </a:xfrm>
          <a:prstGeom prst="rect">
            <a:avLst/>
          </a:prstGeom>
          <a:solidFill>
            <a:srgbClr val="005EB8"/>
          </a:solidFill>
          <a:ln w="12700">
            <a:solidFill>
              <a:srgbClr val="005EB8"/>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2</a:t>
            </a:r>
          </a:p>
        </p:txBody>
      </p:sp>
      <p:sp>
        <p:nvSpPr>
          <p:cNvPr id="29" name="Rectangle 111"/>
          <p:cNvSpPr>
            <a:spLocks noChangeArrowheads="1"/>
          </p:cNvSpPr>
          <p:nvPr>
            <p:custDataLst>
              <p:tags r:id="rId6"/>
            </p:custDataLst>
          </p:nvPr>
        </p:nvSpPr>
        <p:spPr bwMode="auto">
          <a:xfrm>
            <a:off x="12891000" y="2458392"/>
            <a:ext cx="463942" cy="368594"/>
          </a:xfrm>
          <a:prstGeom prst="rect">
            <a:avLst/>
          </a:prstGeom>
          <a:solidFill>
            <a:srgbClr val="0091DA"/>
          </a:solidFill>
          <a:ln w="12700">
            <a:solidFill>
              <a:srgbClr val="0091DA"/>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3</a:t>
            </a:r>
          </a:p>
        </p:txBody>
      </p:sp>
      <p:sp>
        <p:nvSpPr>
          <p:cNvPr id="31" name="Rectangle 111"/>
          <p:cNvSpPr>
            <a:spLocks noChangeArrowheads="1"/>
          </p:cNvSpPr>
          <p:nvPr>
            <p:custDataLst>
              <p:tags r:id="rId7"/>
            </p:custDataLst>
          </p:nvPr>
        </p:nvSpPr>
        <p:spPr bwMode="auto">
          <a:xfrm>
            <a:off x="12891000" y="3098354"/>
            <a:ext cx="463942" cy="368594"/>
          </a:xfrm>
          <a:prstGeom prst="rect">
            <a:avLst/>
          </a:prstGeom>
          <a:solidFill>
            <a:srgbClr val="483698"/>
          </a:solidFill>
          <a:ln w="12700">
            <a:solidFill>
              <a:srgbClr val="483698"/>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4</a:t>
            </a:r>
          </a:p>
        </p:txBody>
      </p:sp>
      <p:sp>
        <p:nvSpPr>
          <p:cNvPr id="42" name="Rectangle 111"/>
          <p:cNvSpPr>
            <a:spLocks noChangeArrowheads="1"/>
          </p:cNvSpPr>
          <p:nvPr>
            <p:custDataLst>
              <p:tags r:id="rId8"/>
            </p:custDataLst>
          </p:nvPr>
        </p:nvSpPr>
        <p:spPr bwMode="auto">
          <a:xfrm>
            <a:off x="12891000" y="3738315"/>
            <a:ext cx="463942" cy="368594"/>
          </a:xfrm>
          <a:prstGeom prst="rect">
            <a:avLst/>
          </a:prstGeom>
          <a:solidFill>
            <a:srgbClr val="470A68"/>
          </a:solidFill>
          <a:ln w="12700">
            <a:solidFill>
              <a:srgbClr val="470A68"/>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5</a:t>
            </a:r>
          </a:p>
        </p:txBody>
      </p:sp>
      <p:sp>
        <p:nvSpPr>
          <p:cNvPr id="44" name="Rectangle 111"/>
          <p:cNvSpPr>
            <a:spLocks noChangeArrowheads="1"/>
          </p:cNvSpPr>
          <p:nvPr>
            <p:custDataLst>
              <p:tags r:id="rId9"/>
            </p:custDataLst>
          </p:nvPr>
        </p:nvSpPr>
        <p:spPr bwMode="auto">
          <a:xfrm>
            <a:off x="12891000" y="4378277"/>
            <a:ext cx="463942" cy="368594"/>
          </a:xfrm>
          <a:prstGeom prst="rect">
            <a:avLst/>
          </a:prstGeom>
          <a:solidFill>
            <a:srgbClr val="6D2077"/>
          </a:solidFill>
          <a:ln w="12700">
            <a:solidFill>
              <a:srgbClr val="6D2077"/>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6</a:t>
            </a:r>
          </a:p>
        </p:txBody>
      </p:sp>
      <p:sp>
        <p:nvSpPr>
          <p:cNvPr id="45" name="Rectangle 111"/>
          <p:cNvSpPr>
            <a:spLocks noChangeArrowheads="1"/>
          </p:cNvSpPr>
          <p:nvPr>
            <p:custDataLst>
              <p:tags r:id="rId10"/>
            </p:custDataLst>
          </p:nvPr>
        </p:nvSpPr>
        <p:spPr bwMode="auto">
          <a:xfrm>
            <a:off x="12891000" y="5018236"/>
            <a:ext cx="463942" cy="368594"/>
          </a:xfrm>
          <a:prstGeom prst="rect">
            <a:avLst/>
          </a:prstGeom>
          <a:solidFill>
            <a:srgbClr val="00A3A1"/>
          </a:solidFill>
          <a:ln w="12700">
            <a:solidFill>
              <a:srgbClr val="00A3A1"/>
            </a:solidFill>
            <a:miter lim="800000"/>
            <a:headEnd type="none" w="sm" len="sm"/>
            <a:tailEnd type="none" w="sm" len="sm"/>
          </a:ln>
          <a:effectLst/>
        </p:spPr>
        <p:txBody>
          <a:bodyPr lIns="49846" tIns="49846" rIns="49846" bIns="49846" anchor="ctr"/>
          <a:lstStyle/>
          <a:p>
            <a:pPr algn="ctr" defTabSz="703402">
              <a:spcBef>
                <a:spcPct val="20000"/>
              </a:spcBef>
            </a:pPr>
            <a:r>
              <a:rPr lang="nl-NL" sz="1800" b="1">
                <a:solidFill>
                  <a:schemeClr val="bg1"/>
                </a:solidFill>
                <a:cs typeface="Arial" pitchFamily="34" charset="0"/>
              </a:rPr>
              <a:t>7</a:t>
            </a:r>
          </a:p>
        </p:txBody>
      </p:sp>
      <p:grpSp>
        <p:nvGrpSpPr>
          <p:cNvPr id="46" name="Group 45"/>
          <p:cNvGrpSpPr/>
          <p:nvPr/>
        </p:nvGrpSpPr>
        <p:grpSpPr>
          <a:xfrm>
            <a:off x="900004" y="1984297"/>
            <a:ext cx="5062066" cy="3839768"/>
            <a:chOff x="1109804" y="2888941"/>
            <a:chExt cx="9927196" cy="3178540"/>
          </a:xfrm>
        </p:grpSpPr>
        <p:sp>
          <p:nvSpPr>
            <p:cNvPr id="47" name="Isosceles Triangle 46"/>
            <p:cNvSpPr/>
            <p:nvPr/>
          </p:nvSpPr>
          <p:spPr>
            <a:xfrm>
              <a:off x="1216548" y="2888941"/>
              <a:ext cx="9795157" cy="462380"/>
            </a:xfrm>
            <a:prstGeom prst="triangle">
              <a:avLst/>
            </a:prstGeom>
            <a:solidFill>
              <a:schemeClr val="tx2"/>
            </a:solidFill>
            <a:ln w="9525" cap="flat" cmpd="sng" algn="ctr">
              <a:noFill/>
              <a:prstDash val="solid"/>
              <a:miter lim="800000"/>
              <a:headEnd type="none" w="med" len="med"/>
              <a:tailEnd type="none" w="med" len="med"/>
            </a:ln>
            <a:effectLst/>
          </p:spPr>
          <p:txBody>
            <a:bodyPr vert="horz" wrap="square" lIns="27432" tIns="27432" rIns="27432" bIns="72000" numCol="1" anchor="b" anchorCtr="0" compatLnSpc="1">
              <a:prstTxWarp prst="textNoShape">
                <a:avLst/>
              </a:prstTxWarp>
            </a:bodyPr>
            <a:lstStyle/>
            <a:p>
              <a:pPr algn="ctr" eaLnBrk="0" fontAlgn="base" hangingPunct="0">
                <a:spcBef>
                  <a:spcPct val="0"/>
                </a:spcBef>
                <a:spcAft>
                  <a:spcPct val="0"/>
                </a:spcAft>
              </a:pPr>
              <a:r>
                <a:rPr lang="nl-NL" sz="1200" b="1" dirty="0">
                  <a:solidFill>
                    <a:schemeClr val="bg1">
                      <a:lumMod val="100000"/>
                    </a:schemeClr>
                  </a:solidFill>
                  <a:latin typeface="Arial" panose="020B0604020202020204" pitchFamily="34" charset="0"/>
                  <a:cs typeface="Arial" panose="020B0604020202020204" pitchFamily="34" charset="0"/>
                </a:rPr>
                <a:t>Visie </a:t>
              </a:r>
            </a:p>
            <a:p>
              <a:pPr algn="ctr" eaLnBrk="0" fontAlgn="base" hangingPunct="0">
                <a:spcBef>
                  <a:spcPct val="0"/>
                </a:spcBef>
                <a:spcAft>
                  <a:spcPct val="0"/>
                </a:spcAft>
              </a:pPr>
              <a:r>
                <a:rPr lang="nl-NL" sz="1200" i="1" dirty="0">
                  <a:solidFill>
                    <a:schemeClr val="bg1">
                      <a:lumMod val="100000"/>
                    </a:schemeClr>
                  </a:solidFill>
                  <a:latin typeface="Arial" panose="020B0604020202020204" pitchFamily="34" charset="0"/>
                  <a:cs typeface="Arial" panose="020B0604020202020204" pitchFamily="34" charset="0"/>
                </a:rPr>
                <a:t>Common </a:t>
              </a:r>
              <a:r>
                <a:rPr lang="nl-NL" sz="1200" i="1" dirty="0" err="1">
                  <a:solidFill>
                    <a:schemeClr val="bg1">
                      <a:lumMod val="100000"/>
                    </a:schemeClr>
                  </a:solidFill>
                  <a:latin typeface="Arial" panose="020B0604020202020204" pitchFamily="34" charset="0"/>
                  <a:cs typeface="Arial" panose="020B0604020202020204" pitchFamily="34" charset="0"/>
                </a:rPr>
                <a:t>Ground</a:t>
              </a:r>
              <a:endParaRPr lang="nl-NL" sz="1200" i="1" dirty="0">
                <a:solidFill>
                  <a:schemeClr val="bg1">
                    <a:lumMod val="100000"/>
                  </a:schemeClr>
                </a:solidFill>
                <a:latin typeface="Arial" panose="020B0604020202020204" pitchFamily="34" charset="0"/>
                <a:cs typeface="Arial" panose="020B0604020202020204" pitchFamily="34" charset="0"/>
              </a:endParaRPr>
            </a:p>
          </p:txBody>
        </p:sp>
        <p:sp>
          <p:nvSpPr>
            <p:cNvPr id="48" name="Text Box 4">
              <a:hlinkClick r:id="" action="ppaction://noaction"/>
            </p:cNvPr>
            <p:cNvSpPr txBox="1">
              <a:spLocks noChangeArrowheads="1"/>
            </p:cNvSpPr>
            <p:nvPr/>
          </p:nvSpPr>
          <p:spPr bwMode="auto">
            <a:xfrm>
              <a:off x="6167934" y="4226947"/>
              <a:ext cx="2340000" cy="654545"/>
            </a:xfrm>
            <a:prstGeom prst="rect">
              <a:avLst/>
            </a:prstGeom>
            <a:solidFill>
              <a:schemeClr val="tx2">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ctr" anchorCtr="0" compatLnSpc="1">
              <a:prstTxWarp prst="textNoShape">
                <a:avLst/>
              </a:prstTxWarp>
            </a:bodyPr>
            <a:lstStyle>
              <a:defPPr>
                <a:defRPr lang="nl-NL"/>
              </a:defPPr>
              <a:lvl1pPr algn="ctr" eaLnBrk="0" hangingPunct="0">
                <a:defRPr sz="1100" b="1">
                  <a:solidFill>
                    <a:prstClr val="white"/>
                  </a:solidFill>
                  <a:latin typeface="Arial" panose="020B0604020202020204" pitchFamily="34" charset="0"/>
                  <a:cs typeface="Arial" panose="020B0604020202020204" pitchFamily="34" charset="0"/>
                </a:defRPr>
              </a:lvl1pPr>
            </a:lstStyle>
            <a:p>
              <a:r>
                <a:rPr lang="nl-NL" altLang="nl-NL" sz="900"/>
                <a:t>Vereenvoudigen </a:t>
              </a:r>
              <a:br>
                <a:rPr lang="nl-NL" altLang="nl-NL" sz="900"/>
              </a:br>
              <a:r>
                <a:rPr lang="nl-NL" altLang="nl-NL" sz="900"/>
                <a:t>en verduurzamen </a:t>
              </a:r>
              <a:br>
                <a:rPr lang="nl-NL" altLang="nl-NL" sz="900"/>
              </a:br>
              <a:r>
                <a:rPr lang="nl-NL" altLang="nl-NL" sz="900"/>
                <a:t>van Gemeentelijke IV</a:t>
              </a:r>
            </a:p>
          </p:txBody>
        </p:sp>
        <p:sp>
          <p:nvSpPr>
            <p:cNvPr id="49" name="Text Box 4">
              <a:hlinkClick r:id="" action="ppaction://noaction"/>
            </p:cNvPr>
            <p:cNvSpPr txBox="1">
              <a:spLocks noChangeArrowheads="1"/>
            </p:cNvSpPr>
            <p:nvPr/>
          </p:nvSpPr>
          <p:spPr bwMode="auto">
            <a:xfrm>
              <a:off x="1109804" y="4226947"/>
              <a:ext cx="2340000" cy="654545"/>
            </a:xfrm>
            <a:prstGeom prst="rect">
              <a:avLst/>
            </a:prstGeom>
            <a:solidFill>
              <a:schemeClr val="tx2">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ctr" anchorCtr="0" compatLnSpc="1">
              <a:prstTxWarp prst="textNoShape">
                <a:avLst/>
              </a:prstTxWarp>
            </a:bodyPr>
            <a:lstStyle>
              <a:defPPr>
                <a:defRPr lang="nl-NL"/>
              </a:defPPr>
              <a:lvl1pPr algn="ctr" eaLnBrk="0" fontAlgn="base" hangingPunct="0">
                <a:spcBef>
                  <a:spcPct val="0"/>
                </a:spcBef>
                <a:spcAft>
                  <a:spcPct val="0"/>
                </a:spcAft>
                <a:defRPr sz="1400" b="1">
                  <a:solidFill>
                    <a:schemeClr val="bg1"/>
                  </a:solidFill>
                  <a:latin typeface="Arial" panose="020B0604020202020204" pitchFamily="34" charset="0"/>
                  <a:cs typeface="Arial" panose="020B0604020202020204" pitchFamily="34" charset="0"/>
                </a:defRPr>
              </a:lvl1pPr>
            </a:lstStyle>
            <a:p>
              <a:r>
                <a:rPr lang="nl-NL" altLang="nl-NL" sz="900">
                  <a:solidFill>
                    <a:prstClr val="white"/>
                  </a:solidFill>
                </a:rPr>
                <a:t>Toegankelijk</a:t>
              </a:r>
              <a:br>
                <a:rPr lang="nl-NL" altLang="nl-NL" sz="900">
                  <a:solidFill>
                    <a:prstClr val="white"/>
                  </a:solidFill>
                </a:rPr>
              </a:br>
              <a:r>
                <a:rPr lang="nl-NL" altLang="nl-NL" sz="900">
                  <a:solidFill>
                    <a:prstClr val="white"/>
                  </a:solidFill>
                </a:rPr>
                <a:t> en uitwisselbaar </a:t>
              </a:r>
              <a:br>
                <a:rPr lang="nl-NL" altLang="nl-NL" sz="900">
                  <a:solidFill>
                    <a:prstClr val="white"/>
                  </a:solidFill>
                </a:rPr>
              </a:br>
              <a:r>
                <a:rPr lang="nl-NL" altLang="nl-NL" sz="900">
                  <a:solidFill>
                    <a:prstClr val="white"/>
                  </a:solidFill>
                </a:rPr>
                <a:t>maken van data </a:t>
              </a:r>
            </a:p>
          </p:txBody>
        </p:sp>
        <p:sp>
          <p:nvSpPr>
            <p:cNvPr id="50" name="Text Box 4">
              <a:hlinkClick r:id="" action="ppaction://noaction"/>
            </p:cNvPr>
            <p:cNvSpPr txBox="1">
              <a:spLocks noChangeArrowheads="1"/>
            </p:cNvSpPr>
            <p:nvPr/>
          </p:nvSpPr>
          <p:spPr bwMode="auto">
            <a:xfrm>
              <a:off x="3638869" y="4226947"/>
              <a:ext cx="2340000" cy="654545"/>
            </a:xfrm>
            <a:prstGeom prst="rect">
              <a:avLst/>
            </a:prstGeom>
            <a:solidFill>
              <a:schemeClr val="tx2">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ctr" anchorCtr="0" compatLnSpc="1">
              <a:prstTxWarp prst="textNoShape">
                <a:avLst/>
              </a:prstTxWarp>
            </a:bodyPr>
            <a:lstStyle>
              <a:defPPr>
                <a:defRPr lang="nl-NL"/>
              </a:defPPr>
              <a:lvl1pPr algn="ctr" eaLnBrk="0" hangingPunct="0">
                <a:defRPr sz="1100" b="1">
                  <a:solidFill>
                    <a:prstClr val="white"/>
                  </a:solidFill>
                  <a:latin typeface="Arial" panose="020B0604020202020204" pitchFamily="34" charset="0"/>
                  <a:cs typeface="Arial" panose="020B0604020202020204" pitchFamily="34" charset="0"/>
                </a:defRPr>
              </a:lvl1pPr>
            </a:lstStyle>
            <a:p>
              <a:r>
                <a:rPr lang="nl-NL" altLang="nl-NL" sz="900"/>
                <a:t>CG als katalysator voor de </a:t>
              </a:r>
              <a:br>
                <a:rPr lang="nl-NL" altLang="nl-NL" sz="900"/>
              </a:br>
              <a:r>
                <a:rPr lang="nl-NL" altLang="nl-NL" sz="900"/>
                <a:t>digitale overheid</a:t>
              </a:r>
            </a:p>
          </p:txBody>
        </p:sp>
        <p:sp>
          <p:nvSpPr>
            <p:cNvPr id="51" name="Text Box 4">
              <a:hlinkClick r:id="" action="ppaction://noaction"/>
            </p:cNvPr>
            <p:cNvSpPr txBox="1">
              <a:spLocks noChangeArrowheads="1"/>
            </p:cNvSpPr>
            <p:nvPr/>
          </p:nvSpPr>
          <p:spPr bwMode="auto">
            <a:xfrm>
              <a:off x="8697000" y="4226947"/>
              <a:ext cx="2340000" cy="654545"/>
            </a:xfrm>
            <a:prstGeom prst="rect">
              <a:avLst/>
            </a:prstGeom>
            <a:solidFill>
              <a:schemeClr val="tx2">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ctr" anchorCtr="0" compatLnSpc="1">
              <a:prstTxWarp prst="textNoShape">
                <a:avLst/>
              </a:prstTxWarp>
            </a:bodyPr>
            <a:lstStyle>
              <a:defPPr>
                <a:defRPr lang="nl-NL"/>
              </a:defPPr>
              <a:lvl1pPr algn="ctr" eaLnBrk="0" hangingPunct="0">
                <a:defRPr sz="1100" b="1">
                  <a:solidFill>
                    <a:prstClr val="white"/>
                  </a:solidFill>
                  <a:latin typeface="Arial" panose="020B0604020202020204" pitchFamily="34" charset="0"/>
                  <a:cs typeface="Arial" panose="020B0604020202020204" pitchFamily="34" charset="0"/>
                </a:defRPr>
              </a:lvl1pPr>
            </a:lstStyle>
            <a:p>
              <a:r>
                <a:rPr lang="nl-NL" altLang="nl-NL" sz="900"/>
                <a:t>Faciliteren dat dienstverlening sneller mogelijk  is</a:t>
              </a:r>
            </a:p>
          </p:txBody>
        </p:sp>
        <p:sp>
          <p:nvSpPr>
            <p:cNvPr id="52" name="Text Box 4">
              <a:hlinkClick r:id="" action="ppaction://noaction"/>
            </p:cNvPr>
            <p:cNvSpPr txBox="1">
              <a:spLocks noChangeArrowheads="1"/>
            </p:cNvSpPr>
            <p:nvPr/>
          </p:nvSpPr>
          <p:spPr bwMode="auto">
            <a:xfrm>
              <a:off x="6167934" y="4907914"/>
              <a:ext cx="2340000" cy="1159567"/>
            </a:xfrm>
            <a:prstGeom prst="rect">
              <a:avLst/>
            </a:prstGeom>
            <a:solidFill>
              <a:schemeClr val="bg1">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t" anchorCtr="0" compatLnSpc="1">
              <a:prstTxWarp prst="textNoShape">
                <a:avLst/>
              </a:prstTxWarp>
            </a:bodyPr>
            <a:lstStyle>
              <a:defPPr>
                <a:defRPr lang="nl-NL"/>
              </a:defPPr>
              <a:lvl1pPr algn="ctr" eaLnBrk="0" fontAlgn="base" hangingPunct="0">
                <a:spcBef>
                  <a:spcPct val="0"/>
                </a:spcBef>
                <a:spcAft>
                  <a:spcPct val="0"/>
                </a:spcAft>
                <a:defRPr sz="1400" b="1">
                  <a:solidFill>
                    <a:schemeClr val="bg1"/>
                  </a:solidFill>
                  <a:latin typeface="Arial" panose="020B0604020202020204" pitchFamily="34" charset="0"/>
                  <a:cs typeface="Arial" panose="020B0604020202020204" pitchFamily="34" charset="0"/>
                </a:defRPr>
              </a:lvl1pPr>
            </a:lstStyle>
            <a:p>
              <a:r>
                <a:rPr lang="nl-NL" altLang="nl-NL" sz="800" b="0">
                  <a:solidFill>
                    <a:schemeClr val="tx1">
                      <a:lumMod val="100000"/>
                    </a:schemeClr>
                  </a:solidFill>
                </a:rPr>
                <a:t>Het realiseren van gezamenlijke componenten om de gemeentelijke </a:t>
              </a:r>
              <a:r>
                <a:rPr lang="nl-NL" altLang="nl-NL" sz="800" b="0" err="1">
                  <a:solidFill>
                    <a:schemeClr val="tx1">
                      <a:lumMod val="100000"/>
                    </a:schemeClr>
                  </a:solidFill>
                </a:rPr>
                <a:t>informatie-voorzieningen</a:t>
              </a:r>
              <a:r>
                <a:rPr lang="nl-NL" altLang="nl-NL" sz="800" b="0">
                  <a:solidFill>
                    <a:schemeClr val="tx1">
                      <a:lumMod val="100000"/>
                    </a:schemeClr>
                  </a:solidFill>
                </a:rPr>
                <a:t> te vereenvoudigen en verduurzamen</a:t>
              </a:r>
            </a:p>
          </p:txBody>
        </p:sp>
        <p:sp>
          <p:nvSpPr>
            <p:cNvPr id="53" name="Text Box 4">
              <a:hlinkClick r:id="" action="ppaction://noaction"/>
            </p:cNvPr>
            <p:cNvSpPr txBox="1">
              <a:spLocks noChangeArrowheads="1"/>
            </p:cNvSpPr>
            <p:nvPr/>
          </p:nvSpPr>
          <p:spPr bwMode="auto">
            <a:xfrm>
              <a:off x="1109804" y="4907914"/>
              <a:ext cx="2340000" cy="1159567"/>
            </a:xfrm>
            <a:prstGeom prst="rect">
              <a:avLst/>
            </a:prstGeom>
            <a:solidFill>
              <a:schemeClr val="bg1">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t" anchorCtr="0" compatLnSpc="1">
              <a:prstTxWarp prst="textNoShape">
                <a:avLst/>
              </a:prstTxWarp>
            </a:bodyPr>
            <a:lstStyle>
              <a:defPPr>
                <a:defRPr lang="nl-NL"/>
              </a:defPPr>
              <a:lvl1pPr algn="ctr" eaLnBrk="0" fontAlgn="base" hangingPunct="0">
                <a:spcBef>
                  <a:spcPct val="0"/>
                </a:spcBef>
                <a:spcAft>
                  <a:spcPct val="0"/>
                </a:spcAft>
                <a:defRPr sz="1400" b="1">
                  <a:solidFill>
                    <a:schemeClr val="bg1"/>
                  </a:solidFill>
                  <a:latin typeface="Arial" panose="020B0604020202020204" pitchFamily="34" charset="0"/>
                  <a:cs typeface="Arial" panose="020B0604020202020204" pitchFamily="34" charset="0"/>
                </a:defRPr>
              </a:lvl1pPr>
            </a:lstStyle>
            <a:p>
              <a:r>
                <a:rPr lang="nl-NL" altLang="nl-NL" sz="800" b="0">
                  <a:solidFill>
                    <a:schemeClr val="tx1">
                      <a:lumMod val="100000"/>
                    </a:schemeClr>
                  </a:solidFill>
                </a:rPr>
                <a:t>Bevrijden van data en makkelijker toegankelijk maken van data (voor bijv. data-analyse) t.b.v. sneller en wendbaarder oppakken van maatschappelijke doelstelling</a:t>
              </a:r>
            </a:p>
          </p:txBody>
        </p:sp>
        <p:sp>
          <p:nvSpPr>
            <p:cNvPr id="54" name="Text Box 4">
              <a:hlinkClick r:id="" action="ppaction://noaction"/>
            </p:cNvPr>
            <p:cNvSpPr txBox="1">
              <a:spLocks noChangeArrowheads="1"/>
            </p:cNvSpPr>
            <p:nvPr/>
          </p:nvSpPr>
          <p:spPr bwMode="auto">
            <a:xfrm>
              <a:off x="3638869" y="4907914"/>
              <a:ext cx="2340000" cy="1159567"/>
            </a:xfrm>
            <a:prstGeom prst="rect">
              <a:avLst/>
            </a:prstGeom>
            <a:solidFill>
              <a:schemeClr val="bg1">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t" anchorCtr="0" compatLnSpc="1">
              <a:prstTxWarp prst="textNoShape">
                <a:avLst/>
              </a:prstTxWarp>
            </a:bodyPr>
            <a:lstStyle>
              <a:defPPr>
                <a:defRPr lang="nl-NL"/>
              </a:defPPr>
              <a:lvl1pPr algn="ctr" eaLnBrk="0" fontAlgn="base" hangingPunct="0">
                <a:spcBef>
                  <a:spcPct val="0"/>
                </a:spcBef>
                <a:spcAft>
                  <a:spcPct val="0"/>
                </a:spcAft>
                <a:defRPr sz="1400" b="1">
                  <a:solidFill>
                    <a:schemeClr val="bg1"/>
                  </a:solidFill>
                  <a:latin typeface="Arial" panose="020B0604020202020204" pitchFamily="34" charset="0"/>
                  <a:cs typeface="Arial" panose="020B0604020202020204" pitchFamily="34" charset="0"/>
                </a:defRPr>
              </a:lvl1pPr>
            </a:lstStyle>
            <a:p>
              <a:r>
                <a:rPr lang="nl-NL" altLang="nl-NL" sz="800" b="0">
                  <a:solidFill>
                    <a:schemeClr val="tx1">
                      <a:lumMod val="100000"/>
                    </a:schemeClr>
                  </a:solidFill>
                </a:rPr>
                <a:t>CG is katalysator voor de digitale overheid zodat de informatiestromen effectiever verlopen binnen de ketens waarin ze samenwerken</a:t>
              </a:r>
            </a:p>
          </p:txBody>
        </p:sp>
        <p:sp>
          <p:nvSpPr>
            <p:cNvPr id="55" name="Text Box 4">
              <a:hlinkClick r:id="" action="ppaction://noaction"/>
            </p:cNvPr>
            <p:cNvSpPr txBox="1">
              <a:spLocks noChangeArrowheads="1"/>
            </p:cNvSpPr>
            <p:nvPr/>
          </p:nvSpPr>
          <p:spPr bwMode="auto">
            <a:xfrm>
              <a:off x="8697000" y="4907914"/>
              <a:ext cx="2340000" cy="1159567"/>
            </a:xfrm>
            <a:prstGeom prst="rect">
              <a:avLst/>
            </a:prstGeom>
            <a:solidFill>
              <a:schemeClr val="bg1">
                <a:lumMod val="100000"/>
              </a:schemeClr>
            </a:solidFill>
            <a:ln w="6350" cap="flat" cmpd="sng" algn="ctr">
              <a:solidFill>
                <a:schemeClr val="tx2">
                  <a:lumMod val="100000"/>
                </a:schemeClr>
              </a:solidFill>
              <a:prstDash val="solid"/>
              <a:miter lim="800000"/>
              <a:headEnd type="none" w="med" len="med"/>
              <a:tailEnd type="none" w="med" len="med"/>
            </a:ln>
            <a:effectLst/>
          </p:spPr>
          <p:txBody>
            <a:bodyPr vert="horz" wrap="square" lIns="72000" tIns="72000" rIns="72000" bIns="72000" numCol="1" anchor="t" anchorCtr="0" compatLnSpc="1">
              <a:prstTxWarp prst="textNoShape">
                <a:avLst/>
              </a:prstTxWarp>
            </a:bodyPr>
            <a:lstStyle>
              <a:defPPr>
                <a:defRPr lang="nl-NL"/>
              </a:defPPr>
              <a:lvl1pPr algn="ctr" eaLnBrk="0" fontAlgn="base" hangingPunct="0">
                <a:spcBef>
                  <a:spcPct val="0"/>
                </a:spcBef>
                <a:spcAft>
                  <a:spcPct val="0"/>
                </a:spcAft>
                <a:defRPr sz="1400" b="1">
                  <a:solidFill>
                    <a:schemeClr val="bg1"/>
                  </a:solidFill>
                  <a:latin typeface="Arial" panose="020B0604020202020204" pitchFamily="34" charset="0"/>
                  <a:cs typeface="Arial" panose="020B0604020202020204" pitchFamily="34" charset="0"/>
                </a:defRPr>
              </a:lvl1pPr>
            </a:lstStyle>
            <a:p>
              <a:r>
                <a:rPr lang="nl-NL" altLang="nl-NL" sz="800" b="0">
                  <a:solidFill>
                    <a:schemeClr val="tx1">
                      <a:lumMod val="100000"/>
                    </a:schemeClr>
                  </a:solidFill>
                </a:rPr>
                <a:t>Het faciliteren dat toepassingen in de dienstverlening sneller mogelijk gemaakt worden</a:t>
              </a:r>
            </a:p>
          </p:txBody>
        </p:sp>
        <p:sp>
          <p:nvSpPr>
            <p:cNvPr id="56" name="Text Box 4">
              <a:hlinkClick r:id="" action="ppaction://noaction"/>
            </p:cNvPr>
            <p:cNvSpPr txBox="1">
              <a:spLocks noChangeArrowheads="1"/>
            </p:cNvSpPr>
            <p:nvPr/>
          </p:nvSpPr>
          <p:spPr bwMode="auto">
            <a:xfrm>
              <a:off x="1109804" y="3406920"/>
              <a:ext cx="9920068" cy="684679"/>
            </a:xfrm>
            <a:prstGeom prst="rect">
              <a:avLst/>
            </a:prstGeom>
            <a:solidFill>
              <a:schemeClr val="bg1"/>
            </a:solidFill>
            <a:ln w="6350" cap="flat" cmpd="sng" algn="ctr">
              <a:solidFill>
                <a:schemeClr val="tx2">
                  <a:lumMod val="100000"/>
                </a:schemeClr>
              </a:solidFill>
              <a:prstDash val="solid"/>
              <a:miter lim="800000"/>
              <a:headEnd type="none" w="med" len="med"/>
              <a:tailEnd type="none" w="med" len="med"/>
            </a:ln>
            <a:effectLst/>
          </p:spPr>
          <p:txBody>
            <a:bodyPr vert="horz" wrap="square" lIns="40958" tIns="40958" rIns="40958" bIns="40958" numCol="1" anchor="ctr" anchorCtr="0" compatLnSpc="1">
              <a:prstTxWarp prst="textNoShape">
                <a:avLst/>
              </a:prstTxWarp>
            </a:bodyPr>
            <a:lstStyle>
              <a:defPPr>
                <a:defRPr lang="nl-NL"/>
              </a:defPPr>
              <a:lvl1pPr algn="ctr" eaLnBrk="0" fontAlgn="base" hangingPunct="0">
                <a:spcBef>
                  <a:spcPct val="0"/>
                </a:spcBef>
                <a:spcAft>
                  <a:spcPct val="0"/>
                </a:spcAft>
                <a:defRPr sz="1000" b="1">
                  <a:solidFill>
                    <a:srgbClr val="000000"/>
                  </a:solidFill>
                  <a:latin typeface="Arial" panose="020B0604020202020204" pitchFamily="34" charset="0"/>
                  <a:cs typeface="Arial" panose="020B0604020202020204" pitchFamily="34" charset="0"/>
                </a:defRPr>
              </a:lvl1pPr>
            </a:lstStyle>
            <a:p>
              <a:pPr marL="361950"/>
              <a:r>
                <a:rPr lang="nl-NL" sz="1200" b="0" dirty="0">
                  <a:solidFill>
                    <a:schemeClr val="tx1">
                      <a:lumMod val="100000"/>
                    </a:schemeClr>
                  </a:solidFill>
                </a:rPr>
                <a:t>De informatiekundige visie Common </a:t>
              </a:r>
              <a:r>
                <a:rPr lang="nl-NL" sz="1200" b="0" dirty="0" err="1">
                  <a:solidFill>
                    <a:schemeClr val="tx1">
                      <a:lumMod val="100000"/>
                    </a:schemeClr>
                  </a:solidFill>
                </a:rPr>
                <a:t>Ground</a:t>
              </a:r>
              <a:r>
                <a:rPr lang="nl-NL" sz="1200" b="0" dirty="0">
                  <a:solidFill>
                    <a:schemeClr val="tx1">
                      <a:lumMod val="100000"/>
                    </a:schemeClr>
                  </a:solidFill>
                </a:rPr>
                <a:t> legt de gemeentelijke basis om betere dienstverlening door het ontsluiten van data mogelijk te maken en het sneller en wendbaarder oppakken van maatschappelijke vraagstukken binnen de digitale overheid</a:t>
              </a:r>
            </a:p>
          </p:txBody>
        </p:sp>
      </p:grpSp>
    </p:spTree>
    <p:extLst>
      <p:ext uri="{BB962C8B-B14F-4D97-AF65-F5344CB8AC3E}">
        <p14:creationId xmlns:p14="http://schemas.microsoft.com/office/powerpoint/2010/main" val="808971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Rectangle 286"/>
          <p:cNvSpPr/>
          <p:nvPr/>
        </p:nvSpPr>
        <p:spPr>
          <a:xfrm>
            <a:off x="1524000" y="1283311"/>
            <a:ext cx="9144000" cy="43937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7605" y="1893754"/>
            <a:ext cx="8266512" cy="3531371"/>
          </a:xfrm>
          <a:prstGeom prst="rect">
            <a:avLst/>
          </a:prstGeom>
        </p:spPr>
      </p:pic>
      <p:cxnSp>
        <p:nvCxnSpPr>
          <p:cNvPr id="255" name="Straight Arrow Connector 254"/>
          <p:cNvCxnSpPr>
            <a:cxnSpLocks/>
          </p:cNvCxnSpPr>
          <p:nvPr/>
        </p:nvCxnSpPr>
        <p:spPr>
          <a:xfrm>
            <a:off x="2835128" y="1891072"/>
            <a:ext cx="1944827" cy="5171"/>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flipV="1">
            <a:off x="4824262" y="1891071"/>
            <a:ext cx="4966250" cy="4475"/>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7" name="TextBox 256"/>
          <p:cNvSpPr txBox="1"/>
          <p:nvPr/>
        </p:nvSpPr>
        <p:spPr>
          <a:xfrm>
            <a:off x="5824173" y="1286044"/>
            <a:ext cx="972000" cy="243000"/>
          </a:xfrm>
          <a:prstGeom prst="rect">
            <a:avLst/>
          </a:prstGeom>
          <a:solidFill>
            <a:srgbClr val="FFC000"/>
          </a:solidFill>
        </p:spPr>
        <p:txBody>
          <a:bodyPr wrap="square" lIns="0" tIns="0" rIns="0" bIns="27000" rtlCol="0" anchor="ctr" anchorCtr="0">
            <a:noAutofit/>
          </a:bodyPr>
          <a:lstStyle/>
          <a:p>
            <a:pPr algn="ctr"/>
            <a:r>
              <a:rPr lang="en-US" sz="675" b="1" dirty="0">
                <a:solidFill>
                  <a:schemeClr val="tx1">
                    <a:lumMod val="65000"/>
                    <a:lumOff val="35000"/>
                  </a:schemeClr>
                </a:solidFill>
              </a:rPr>
              <a:t>INITIATIE</a:t>
            </a:r>
          </a:p>
          <a:p>
            <a:pPr algn="ctr"/>
            <a:r>
              <a:rPr lang="en-US" sz="675" b="1" dirty="0">
                <a:solidFill>
                  <a:schemeClr val="tx1">
                    <a:lumMod val="65000"/>
                    <a:lumOff val="35000"/>
                  </a:schemeClr>
                </a:solidFill>
              </a:rPr>
              <a:t>PREPARE FOR PI</a:t>
            </a:r>
          </a:p>
        </p:txBody>
      </p:sp>
      <p:sp>
        <p:nvSpPr>
          <p:cNvPr id="259" name="TextBox 258"/>
          <p:cNvSpPr txBox="1"/>
          <p:nvPr/>
        </p:nvSpPr>
        <p:spPr>
          <a:xfrm>
            <a:off x="4830074" y="1286044"/>
            <a:ext cx="972000" cy="243000"/>
          </a:xfrm>
          <a:prstGeom prst="rect">
            <a:avLst/>
          </a:prstGeom>
          <a:solidFill>
            <a:srgbClr val="FFC000"/>
          </a:solidFill>
        </p:spPr>
        <p:txBody>
          <a:bodyPr wrap="square" lIns="0" tIns="27000" rIns="0" bIns="27000" rtlCol="0" anchor="ctr" anchorCtr="0">
            <a:noAutofit/>
          </a:bodyPr>
          <a:lstStyle/>
          <a:p>
            <a:pPr algn="ctr"/>
            <a:r>
              <a:rPr lang="en-US" sz="675" b="1" dirty="0">
                <a:solidFill>
                  <a:schemeClr val="tx1">
                    <a:lumMod val="65000"/>
                    <a:lumOff val="35000"/>
                  </a:schemeClr>
                </a:solidFill>
              </a:rPr>
              <a:t>EPIC BREAKDOWN</a:t>
            </a:r>
          </a:p>
        </p:txBody>
      </p:sp>
      <p:sp>
        <p:nvSpPr>
          <p:cNvPr id="260" name="TextBox 259"/>
          <p:cNvSpPr txBox="1"/>
          <p:nvPr/>
        </p:nvSpPr>
        <p:spPr>
          <a:xfrm>
            <a:off x="3835976" y="1286044"/>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REFINE</a:t>
            </a:r>
          </a:p>
        </p:txBody>
      </p:sp>
      <p:sp>
        <p:nvSpPr>
          <p:cNvPr id="261" name="TextBox 260"/>
          <p:cNvSpPr txBox="1"/>
          <p:nvPr/>
        </p:nvSpPr>
        <p:spPr>
          <a:xfrm>
            <a:off x="2841877" y="1286044"/>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(P)REVIEW</a:t>
            </a:r>
          </a:p>
        </p:txBody>
      </p:sp>
      <p:sp>
        <p:nvSpPr>
          <p:cNvPr id="262" name="TextBox 261"/>
          <p:cNvSpPr txBox="1"/>
          <p:nvPr/>
        </p:nvSpPr>
        <p:spPr>
          <a:xfrm>
            <a:off x="6818273" y="1286044"/>
            <a:ext cx="972000" cy="243000"/>
          </a:xfrm>
          <a:prstGeom prst="rect">
            <a:avLst/>
          </a:prstGeom>
          <a:solidFill>
            <a:srgbClr val="FFC000"/>
          </a:solidFill>
        </p:spPr>
        <p:txBody>
          <a:bodyPr wrap="square" lIns="0" tIns="27000" rIns="0" bIns="27000" rtlCol="0" anchor="ctr" anchorCtr="0">
            <a:noAutofit/>
          </a:bodyPr>
          <a:lstStyle/>
          <a:p>
            <a:pPr algn="ctr"/>
            <a:r>
              <a:rPr lang="en-US" sz="675" b="1" dirty="0">
                <a:solidFill>
                  <a:schemeClr val="tx1">
                    <a:lumMod val="65000"/>
                    <a:lumOff val="35000"/>
                  </a:schemeClr>
                </a:solidFill>
              </a:rPr>
              <a:t>ONTWIKKELEN </a:t>
            </a:r>
          </a:p>
          <a:p>
            <a:pPr algn="ctr"/>
            <a:r>
              <a:rPr lang="en-US" sz="675" b="1" dirty="0">
                <a:solidFill>
                  <a:schemeClr val="tx1">
                    <a:lumMod val="65000"/>
                    <a:lumOff val="35000"/>
                  </a:schemeClr>
                </a:solidFill>
              </a:rPr>
              <a:t>(IN PROGRESS)</a:t>
            </a:r>
          </a:p>
        </p:txBody>
      </p:sp>
      <p:sp>
        <p:nvSpPr>
          <p:cNvPr id="263" name="TextBox 262"/>
          <p:cNvSpPr txBox="1"/>
          <p:nvPr/>
        </p:nvSpPr>
        <p:spPr>
          <a:xfrm>
            <a:off x="7812371" y="1286044"/>
            <a:ext cx="972000" cy="243000"/>
          </a:xfrm>
          <a:prstGeom prst="rect">
            <a:avLst/>
          </a:prstGeom>
          <a:solidFill>
            <a:srgbClr val="FFC000"/>
          </a:solidFill>
        </p:spPr>
        <p:txBody>
          <a:bodyPr wrap="square" lIns="0" tIns="0" rIns="0" bIns="0" rtlCol="0" anchor="ctr" anchorCtr="0">
            <a:noAutofit/>
          </a:bodyPr>
          <a:lstStyle/>
          <a:p>
            <a:pPr algn="ctr"/>
            <a:r>
              <a:rPr lang="en-US" sz="675" b="1" dirty="0">
                <a:solidFill>
                  <a:schemeClr val="tx1">
                    <a:lumMod val="65000"/>
                    <a:lumOff val="35000"/>
                  </a:schemeClr>
                </a:solidFill>
              </a:rPr>
              <a:t>DONE</a:t>
            </a:r>
          </a:p>
        </p:txBody>
      </p:sp>
      <p:sp>
        <p:nvSpPr>
          <p:cNvPr id="266" name="TextBox 265"/>
          <p:cNvSpPr txBox="1"/>
          <p:nvPr/>
        </p:nvSpPr>
        <p:spPr>
          <a:xfrm>
            <a:off x="7044414" y="1781093"/>
            <a:ext cx="326919" cy="169944"/>
          </a:xfrm>
          <a:prstGeom prst="rect">
            <a:avLst/>
          </a:prstGeom>
          <a:solidFill>
            <a:schemeClr val="bg1"/>
          </a:solidFill>
          <a:ln w="3175">
            <a:solidFill>
              <a:schemeClr val="bg1">
                <a:lumMod val="75000"/>
              </a:schemeClr>
            </a:solidFill>
          </a:ln>
        </p:spPr>
        <p:txBody>
          <a:bodyPr wrap="square" lIns="0" tIns="27000" rIns="0" bIns="27000" rtlCol="0" anchor="ctr" anchorCtr="0">
            <a:spAutoFit/>
          </a:bodyPr>
          <a:lstStyle/>
          <a:p>
            <a:pPr algn="ctr"/>
            <a:r>
              <a:rPr lang="en-US" sz="750" b="1" dirty="0">
                <a:solidFill>
                  <a:schemeClr val="bg1">
                    <a:lumMod val="65000"/>
                  </a:schemeClr>
                </a:solidFill>
              </a:rPr>
              <a:t>EPIC</a:t>
            </a:r>
          </a:p>
        </p:txBody>
      </p:sp>
      <p:sp>
        <p:nvSpPr>
          <p:cNvPr id="265" name="TextBox 264"/>
          <p:cNvSpPr txBox="1"/>
          <p:nvPr/>
        </p:nvSpPr>
        <p:spPr>
          <a:xfrm>
            <a:off x="3592914" y="1781093"/>
            <a:ext cx="508099" cy="169944"/>
          </a:xfrm>
          <a:prstGeom prst="rect">
            <a:avLst/>
          </a:prstGeom>
          <a:solidFill>
            <a:schemeClr val="bg1"/>
          </a:solidFill>
          <a:ln w="3175">
            <a:solidFill>
              <a:schemeClr val="bg1">
                <a:lumMod val="75000"/>
              </a:schemeClr>
            </a:solidFill>
          </a:ln>
        </p:spPr>
        <p:txBody>
          <a:bodyPr wrap="square" lIns="0" tIns="27000" rIns="0" bIns="27000" rtlCol="0" anchor="ctr" anchorCtr="0">
            <a:spAutoFit/>
          </a:bodyPr>
          <a:lstStyle/>
          <a:p>
            <a:pPr algn="ctr"/>
            <a:r>
              <a:rPr lang="en-US" sz="750" b="1" dirty="0">
                <a:solidFill>
                  <a:schemeClr val="bg1">
                    <a:lumMod val="65000"/>
                  </a:schemeClr>
                </a:solidFill>
              </a:rPr>
              <a:t>INITIATIEF</a:t>
            </a:r>
          </a:p>
        </p:txBody>
      </p:sp>
      <p:cxnSp>
        <p:nvCxnSpPr>
          <p:cNvPr id="269" name="Straight Arrow Connector 268"/>
          <p:cNvCxnSpPr/>
          <p:nvPr/>
        </p:nvCxnSpPr>
        <p:spPr>
          <a:xfrm>
            <a:off x="5796264" y="2156693"/>
            <a:ext cx="3559865" cy="0"/>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0" name="TextBox 269"/>
          <p:cNvSpPr txBox="1"/>
          <p:nvPr/>
        </p:nvSpPr>
        <p:spPr>
          <a:xfrm>
            <a:off x="7371332" y="2068919"/>
            <a:ext cx="508099" cy="169944"/>
          </a:xfrm>
          <a:prstGeom prst="rect">
            <a:avLst/>
          </a:prstGeom>
          <a:solidFill>
            <a:schemeClr val="bg1"/>
          </a:solidFill>
          <a:ln w="3175">
            <a:solidFill>
              <a:schemeClr val="bg1">
                <a:lumMod val="75000"/>
              </a:schemeClr>
            </a:solidFill>
          </a:ln>
        </p:spPr>
        <p:txBody>
          <a:bodyPr wrap="square" lIns="0" tIns="27000" rIns="0" bIns="27000" rtlCol="0" anchor="ctr" anchorCtr="0">
            <a:spAutoFit/>
          </a:bodyPr>
          <a:lstStyle/>
          <a:p>
            <a:pPr algn="ctr"/>
            <a:r>
              <a:rPr lang="en-US" sz="750" b="1" dirty="0">
                <a:solidFill>
                  <a:schemeClr val="bg1">
                    <a:lumMod val="65000"/>
                  </a:schemeClr>
                </a:solidFill>
              </a:rPr>
              <a:t>FEATURE</a:t>
            </a:r>
          </a:p>
        </p:txBody>
      </p:sp>
      <p:cxnSp>
        <p:nvCxnSpPr>
          <p:cNvPr id="271" name="Straight Arrow Connector 270"/>
          <p:cNvCxnSpPr/>
          <p:nvPr/>
        </p:nvCxnSpPr>
        <p:spPr>
          <a:xfrm flipV="1">
            <a:off x="6812463" y="2419926"/>
            <a:ext cx="1988199" cy="9939"/>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3" name="TextBox 272"/>
          <p:cNvSpPr txBox="1"/>
          <p:nvPr/>
        </p:nvSpPr>
        <p:spPr>
          <a:xfrm>
            <a:off x="7480801" y="2336599"/>
            <a:ext cx="651518" cy="169944"/>
          </a:xfrm>
          <a:prstGeom prst="rect">
            <a:avLst/>
          </a:prstGeom>
          <a:solidFill>
            <a:schemeClr val="bg1"/>
          </a:solidFill>
          <a:ln w="3175">
            <a:solidFill>
              <a:schemeClr val="bg1">
                <a:lumMod val="75000"/>
              </a:schemeClr>
            </a:solidFill>
          </a:ln>
        </p:spPr>
        <p:txBody>
          <a:bodyPr wrap="square" lIns="0" tIns="27000" rIns="0" bIns="27000" rtlCol="0" anchor="ctr" anchorCtr="0">
            <a:spAutoFit/>
          </a:bodyPr>
          <a:lstStyle/>
          <a:p>
            <a:pPr algn="ctr"/>
            <a:r>
              <a:rPr lang="en-US" sz="750" b="1" dirty="0">
                <a:solidFill>
                  <a:schemeClr val="bg1">
                    <a:lumMod val="65000"/>
                  </a:schemeClr>
                </a:solidFill>
              </a:rPr>
              <a:t>USER STORY</a:t>
            </a:r>
          </a:p>
        </p:txBody>
      </p:sp>
      <p:cxnSp>
        <p:nvCxnSpPr>
          <p:cNvPr id="84" name="Straight Connector 83"/>
          <p:cNvCxnSpPr/>
          <p:nvPr/>
        </p:nvCxnSpPr>
        <p:spPr>
          <a:xfrm flipH="1">
            <a:off x="2835129" y="1523720"/>
            <a:ext cx="7735" cy="174874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3819101"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a:off x="4803075"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a:off x="5806927"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a:off x="6790901"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a:off x="7794753"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a:off x="8788666" y="1523720"/>
            <a:ext cx="0" cy="19052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a:off x="9772640" y="1628517"/>
            <a:ext cx="0" cy="18004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84" name="Tekstvak 107">
            <a:extLst>
              <a:ext uri="{FF2B5EF4-FFF2-40B4-BE49-F238E27FC236}">
                <a16:creationId xmlns:a16="http://schemas.microsoft.com/office/drawing/2014/main" id="{20540192-2E45-453E-870B-3A5B83B3BF9D}"/>
              </a:ext>
            </a:extLst>
          </p:cNvPr>
          <p:cNvSpPr txBox="1"/>
          <p:nvPr/>
        </p:nvSpPr>
        <p:spPr>
          <a:xfrm>
            <a:off x="4404866" y="2620177"/>
            <a:ext cx="814657" cy="300082"/>
          </a:xfrm>
          <a:prstGeom prst="rect">
            <a:avLst/>
          </a:prstGeom>
          <a:noFill/>
        </p:spPr>
        <p:txBody>
          <a:bodyPr wrap="square" rtlCol="0">
            <a:spAutoFit/>
          </a:bodyPr>
          <a:lstStyle/>
          <a:p>
            <a:pPr algn="ctr"/>
            <a:r>
              <a:rPr lang="nl-NL" sz="675" dirty="0">
                <a:solidFill>
                  <a:schemeClr val="tx1">
                    <a:lumMod val="65000"/>
                    <a:lumOff val="35000"/>
                  </a:schemeClr>
                </a:solidFill>
                <a:latin typeface="Calibri" charset="0"/>
                <a:ea typeface="Calibri" charset="0"/>
                <a:cs typeface="Calibri" charset="0"/>
              </a:rPr>
              <a:t>Waarde propositie</a:t>
            </a:r>
          </a:p>
        </p:txBody>
      </p:sp>
      <p:sp>
        <p:nvSpPr>
          <p:cNvPr id="285" name="Tekstvak 213">
            <a:extLst>
              <a:ext uri="{FF2B5EF4-FFF2-40B4-BE49-F238E27FC236}">
                <a16:creationId xmlns:a16="http://schemas.microsoft.com/office/drawing/2014/main" id="{474DEFCE-A126-4E66-BCAE-A6228C31B81E}"/>
              </a:ext>
            </a:extLst>
          </p:cNvPr>
          <p:cNvSpPr txBox="1"/>
          <p:nvPr/>
        </p:nvSpPr>
        <p:spPr>
          <a:xfrm>
            <a:off x="3451918" y="2610737"/>
            <a:ext cx="749747" cy="300082"/>
          </a:xfrm>
          <a:prstGeom prst="rect">
            <a:avLst/>
          </a:prstGeom>
          <a:noFill/>
        </p:spPr>
        <p:txBody>
          <a:bodyPr wrap="square" rtlCol="0">
            <a:spAutoFit/>
          </a:bodyPr>
          <a:lstStyle/>
          <a:p>
            <a:pPr algn="ctr"/>
            <a:r>
              <a:rPr lang="nl-NL" sz="675" dirty="0">
                <a:solidFill>
                  <a:schemeClr val="tx1">
                    <a:lumMod val="65000"/>
                    <a:lumOff val="35000"/>
                  </a:schemeClr>
                </a:solidFill>
                <a:latin typeface="Calibri" charset="0"/>
                <a:ea typeface="Calibri" charset="0"/>
                <a:cs typeface="Calibri" charset="0"/>
              </a:rPr>
              <a:t>kansrijk initiatief</a:t>
            </a:r>
          </a:p>
        </p:txBody>
      </p:sp>
      <p:sp>
        <p:nvSpPr>
          <p:cNvPr id="286" name="Tekstvak 107">
            <a:extLst>
              <a:ext uri="{FF2B5EF4-FFF2-40B4-BE49-F238E27FC236}">
                <a16:creationId xmlns:a16="http://schemas.microsoft.com/office/drawing/2014/main" id="{20540192-2E45-453E-870B-3A5B83B3BF9D}"/>
              </a:ext>
            </a:extLst>
          </p:cNvPr>
          <p:cNvSpPr txBox="1"/>
          <p:nvPr/>
        </p:nvSpPr>
        <p:spPr>
          <a:xfrm>
            <a:off x="5335868" y="2714511"/>
            <a:ext cx="956558" cy="196208"/>
          </a:xfrm>
          <a:prstGeom prst="rect">
            <a:avLst/>
          </a:prstGeom>
          <a:noFill/>
        </p:spPr>
        <p:txBody>
          <a:bodyPr wrap="square" rtlCol="0">
            <a:spAutoFit/>
          </a:bodyPr>
          <a:lstStyle/>
          <a:p>
            <a:pPr algn="ctr"/>
            <a:r>
              <a:rPr lang="nl-NL" sz="675">
                <a:solidFill>
                  <a:schemeClr val="tx1">
                    <a:lumMod val="65000"/>
                    <a:lumOff val="35000"/>
                  </a:schemeClr>
                </a:solidFill>
                <a:latin typeface="Calibri" charset="0"/>
                <a:ea typeface="Calibri" charset="0"/>
                <a:cs typeface="Calibri" charset="0"/>
              </a:rPr>
              <a:t>Priorteren portfolio</a:t>
            </a:r>
            <a:endParaRPr lang="nl-NL" sz="675" dirty="0">
              <a:solidFill>
                <a:schemeClr val="tx1">
                  <a:lumMod val="65000"/>
                  <a:lumOff val="35000"/>
                </a:schemeClr>
              </a:solidFill>
              <a:latin typeface="Calibri" charset="0"/>
              <a:ea typeface="Calibri" charset="0"/>
              <a:cs typeface="Calibri" charset="0"/>
            </a:endParaRPr>
          </a:p>
        </p:txBody>
      </p:sp>
      <p:sp>
        <p:nvSpPr>
          <p:cNvPr id="87" name="Oval 86"/>
          <p:cNvSpPr/>
          <p:nvPr/>
        </p:nvSpPr>
        <p:spPr>
          <a:xfrm>
            <a:off x="4359304" y="3704535"/>
            <a:ext cx="461045" cy="46104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Oval 87"/>
          <p:cNvSpPr/>
          <p:nvPr/>
        </p:nvSpPr>
        <p:spPr>
          <a:xfrm>
            <a:off x="2906387" y="3828307"/>
            <a:ext cx="460616" cy="46061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92" name="Straight Connector 91"/>
          <p:cNvCxnSpPr/>
          <p:nvPr/>
        </p:nvCxnSpPr>
        <p:spPr>
          <a:xfrm>
            <a:off x="3824796" y="2887636"/>
            <a:ext cx="31346" cy="1567262"/>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4830179" y="2934823"/>
            <a:ext cx="13" cy="1460935"/>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5815132" y="2934823"/>
            <a:ext cx="22058" cy="1568509"/>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6795567" y="2934823"/>
            <a:ext cx="25141" cy="1573867"/>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7810193" y="2934823"/>
            <a:ext cx="11662" cy="1573867"/>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790629" y="2887636"/>
            <a:ext cx="25141" cy="1615694"/>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9767978" y="3265503"/>
            <a:ext cx="26447" cy="1322315"/>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835127" y="2780179"/>
            <a:ext cx="0" cy="1862144"/>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a:stretch>
            <a:fillRect/>
          </a:stretch>
        </p:blipFill>
        <p:spPr>
          <a:xfrm>
            <a:off x="1757534" y="3219568"/>
            <a:ext cx="941877" cy="941877"/>
          </a:xfrm>
          <a:prstGeom prst="rect">
            <a:avLst/>
          </a:prstGeom>
        </p:spPr>
      </p:pic>
      <p:sp>
        <p:nvSpPr>
          <p:cNvPr id="122" name="Oval 121"/>
          <p:cNvSpPr/>
          <p:nvPr/>
        </p:nvSpPr>
        <p:spPr>
          <a:xfrm>
            <a:off x="4386252" y="3271779"/>
            <a:ext cx="380603" cy="38060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7" name="Oval 126"/>
          <p:cNvSpPr/>
          <p:nvPr/>
        </p:nvSpPr>
        <p:spPr>
          <a:xfrm>
            <a:off x="6902294" y="3021582"/>
            <a:ext cx="439385" cy="43938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2" name="Tekstvak 213">
            <a:extLst>
              <a:ext uri="{FF2B5EF4-FFF2-40B4-BE49-F238E27FC236}">
                <a16:creationId xmlns:a16="http://schemas.microsoft.com/office/drawing/2014/main" id="{474DEFCE-A126-4E66-BCAE-A6228C31B81E}"/>
              </a:ext>
            </a:extLst>
          </p:cNvPr>
          <p:cNvSpPr txBox="1"/>
          <p:nvPr/>
        </p:nvSpPr>
        <p:spPr>
          <a:xfrm>
            <a:off x="3634550" y="4952759"/>
            <a:ext cx="597592" cy="103875"/>
          </a:xfrm>
          <a:prstGeom prst="rect">
            <a:avLst/>
          </a:prstGeom>
          <a:noFill/>
        </p:spPr>
        <p:txBody>
          <a:bodyPr wrap="square" lIns="0" tIns="0" rIns="0" bIns="0" rtlCol="0">
            <a:spAutoFit/>
          </a:bodyPr>
          <a:lstStyle/>
          <a:p>
            <a:pPr algn="ctr"/>
            <a:r>
              <a:rPr lang="nl-NL" sz="675" dirty="0">
                <a:solidFill>
                  <a:schemeClr val="tx1">
                    <a:lumMod val="65000"/>
                    <a:lumOff val="35000"/>
                  </a:schemeClr>
                </a:solidFill>
                <a:latin typeface="Calibri" charset="0"/>
                <a:ea typeface="Calibri" charset="0"/>
                <a:cs typeface="Calibri" charset="0"/>
              </a:rPr>
              <a:t>BD </a:t>
            </a:r>
            <a:r>
              <a:rPr lang="nl-NL" sz="675" dirty="0" err="1">
                <a:solidFill>
                  <a:schemeClr val="tx1">
                    <a:lumMod val="65000"/>
                    <a:lumOff val="35000"/>
                  </a:schemeClr>
                </a:solidFill>
                <a:latin typeface="Calibri" charset="0"/>
                <a:ea typeface="Calibri" charset="0"/>
                <a:cs typeface="Calibri" charset="0"/>
              </a:rPr>
              <a:t>Backlog</a:t>
            </a:r>
            <a:endParaRPr lang="nl-NL" sz="675" dirty="0">
              <a:solidFill>
                <a:schemeClr val="tx1">
                  <a:lumMod val="65000"/>
                  <a:lumOff val="35000"/>
                </a:schemeClr>
              </a:solidFill>
              <a:latin typeface="Calibri" charset="0"/>
              <a:ea typeface="Calibri" charset="0"/>
              <a:cs typeface="Calibri" charset="0"/>
            </a:endParaRPr>
          </a:p>
        </p:txBody>
      </p:sp>
      <p:sp>
        <p:nvSpPr>
          <p:cNvPr id="63" name="Tekstvak 213">
            <a:extLst>
              <a:ext uri="{FF2B5EF4-FFF2-40B4-BE49-F238E27FC236}">
                <a16:creationId xmlns:a16="http://schemas.microsoft.com/office/drawing/2014/main" id="{474DEFCE-A126-4E66-BCAE-A6228C31B81E}"/>
              </a:ext>
            </a:extLst>
          </p:cNvPr>
          <p:cNvSpPr txBox="1"/>
          <p:nvPr/>
        </p:nvSpPr>
        <p:spPr>
          <a:xfrm>
            <a:off x="4626527" y="4952759"/>
            <a:ext cx="597592" cy="103875"/>
          </a:xfrm>
          <a:prstGeom prst="rect">
            <a:avLst/>
          </a:prstGeom>
          <a:noFill/>
        </p:spPr>
        <p:txBody>
          <a:bodyPr wrap="square" lIns="0" tIns="0" rIns="0" bIns="0" rtlCol="0">
            <a:spAutoFit/>
          </a:bodyPr>
          <a:lstStyle/>
          <a:p>
            <a:pPr algn="ctr"/>
            <a:r>
              <a:rPr lang="nl-NL" sz="675" dirty="0">
                <a:solidFill>
                  <a:schemeClr val="tx1">
                    <a:lumMod val="65000"/>
                    <a:lumOff val="35000"/>
                  </a:schemeClr>
                </a:solidFill>
                <a:latin typeface="Calibri" charset="0"/>
                <a:ea typeface="Calibri" charset="0"/>
                <a:cs typeface="Calibri" charset="0"/>
              </a:rPr>
              <a:t>EPIC </a:t>
            </a:r>
            <a:r>
              <a:rPr lang="nl-NL" sz="675" dirty="0" err="1">
                <a:solidFill>
                  <a:schemeClr val="tx1">
                    <a:lumMod val="65000"/>
                    <a:lumOff val="35000"/>
                  </a:schemeClr>
                </a:solidFill>
                <a:latin typeface="Calibri" charset="0"/>
                <a:ea typeface="Calibri" charset="0"/>
                <a:cs typeface="Calibri" charset="0"/>
              </a:rPr>
              <a:t>Backlog</a:t>
            </a:r>
            <a:endParaRPr lang="nl-NL" sz="675" dirty="0">
              <a:solidFill>
                <a:schemeClr val="tx1">
                  <a:lumMod val="65000"/>
                  <a:lumOff val="35000"/>
                </a:schemeClr>
              </a:solidFill>
              <a:latin typeface="Calibri" charset="0"/>
              <a:ea typeface="Calibri" charset="0"/>
              <a:cs typeface="Calibri" charset="0"/>
            </a:endParaRPr>
          </a:p>
        </p:txBody>
      </p:sp>
      <p:sp>
        <p:nvSpPr>
          <p:cNvPr id="64" name="Tekstvak 213">
            <a:extLst>
              <a:ext uri="{FF2B5EF4-FFF2-40B4-BE49-F238E27FC236}">
                <a16:creationId xmlns:a16="http://schemas.microsoft.com/office/drawing/2014/main" id="{474DEFCE-A126-4E66-BCAE-A6228C31B81E}"/>
              </a:ext>
            </a:extLst>
          </p:cNvPr>
          <p:cNvSpPr txBox="1"/>
          <p:nvPr/>
        </p:nvSpPr>
        <p:spPr>
          <a:xfrm>
            <a:off x="5611380" y="4952759"/>
            <a:ext cx="597592" cy="103875"/>
          </a:xfrm>
          <a:prstGeom prst="rect">
            <a:avLst/>
          </a:prstGeom>
          <a:noFill/>
        </p:spPr>
        <p:txBody>
          <a:bodyPr wrap="square" lIns="0" tIns="0" rIns="0" bIns="0" rtlCol="0">
            <a:spAutoFit/>
          </a:bodyPr>
          <a:lstStyle/>
          <a:p>
            <a:pPr algn="ctr"/>
            <a:r>
              <a:rPr lang="nl-NL" sz="675" dirty="0">
                <a:solidFill>
                  <a:schemeClr val="tx1">
                    <a:lumMod val="65000"/>
                    <a:lumOff val="35000"/>
                  </a:schemeClr>
                </a:solidFill>
                <a:latin typeface="Calibri" charset="0"/>
                <a:ea typeface="Calibri" charset="0"/>
                <a:cs typeface="Calibri" charset="0"/>
              </a:rPr>
              <a:t>Feature </a:t>
            </a:r>
            <a:r>
              <a:rPr lang="nl-NL" sz="675" dirty="0" err="1">
                <a:solidFill>
                  <a:schemeClr val="tx1">
                    <a:lumMod val="65000"/>
                    <a:lumOff val="35000"/>
                  </a:schemeClr>
                </a:solidFill>
                <a:latin typeface="Calibri" charset="0"/>
                <a:ea typeface="Calibri" charset="0"/>
                <a:cs typeface="Calibri" charset="0"/>
              </a:rPr>
              <a:t>backlog</a:t>
            </a:r>
            <a:endParaRPr lang="nl-NL" sz="675" dirty="0">
              <a:solidFill>
                <a:schemeClr val="tx1">
                  <a:lumMod val="65000"/>
                  <a:lumOff val="35000"/>
                </a:schemeClr>
              </a:solidFill>
              <a:latin typeface="Calibri" charset="0"/>
              <a:ea typeface="Calibri" charset="0"/>
              <a:cs typeface="Calibri" charset="0"/>
            </a:endParaRPr>
          </a:p>
        </p:txBody>
      </p:sp>
      <p:pic>
        <p:nvPicPr>
          <p:cNvPr id="77" name="Graphic 5" descr="Gebruikers">
            <a:extLst>
              <a:ext uri="{FF2B5EF4-FFF2-40B4-BE49-F238E27FC236}">
                <a16:creationId xmlns:a16="http://schemas.microsoft.com/office/drawing/2014/main" id="{7C9200EB-3A91-4814-8545-C50DFEA43C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05162" y="4220335"/>
            <a:ext cx="407483" cy="407483"/>
          </a:xfrm>
          <a:prstGeom prst="rect">
            <a:avLst/>
          </a:prstGeom>
        </p:spPr>
      </p:pic>
      <p:sp>
        <p:nvSpPr>
          <p:cNvPr id="9" name="Oval 8"/>
          <p:cNvSpPr/>
          <p:nvPr/>
        </p:nvSpPr>
        <p:spPr>
          <a:xfrm>
            <a:off x="9645159" y="2934820"/>
            <a:ext cx="306764" cy="144587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8" name="5-Point Star 77"/>
          <p:cNvSpPr/>
          <p:nvPr/>
        </p:nvSpPr>
        <p:spPr>
          <a:xfrm>
            <a:off x="6692962" y="2456187"/>
            <a:ext cx="197237" cy="197237"/>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9" name="Tekstvak 107">
            <a:extLst>
              <a:ext uri="{FF2B5EF4-FFF2-40B4-BE49-F238E27FC236}">
                <a16:creationId xmlns:a16="http://schemas.microsoft.com/office/drawing/2014/main" id="{20540192-2E45-453E-870B-3A5B83B3BF9D}"/>
              </a:ext>
            </a:extLst>
          </p:cNvPr>
          <p:cNvSpPr txBox="1"/>
          <p:nvPr/>
        </p:nvSpPr>
        <p:spPr>
          <a:xfrm>
            <a:off x="6372461" y="2714511"/>
            <a:ext cx="814657" cy="196208"/>
          </a:xfrm>
          <a:prstGeom prst="rect">
            <a:avLst/>
          </a:prstGeom>
          <a:noFill/>
        </p:spPr>
        <p:txBody>
          <a:bodyPr wrap="square" rtlCol="0">
            <a:spAutoFit/>
          </a:bodyPr>
          <a:lstStyle/>
          <a:p>
            <a:pPr algn="ctr"/>
            <a:r>
              <a:rPr lang="nl-NL" sz="675" dirty="0">
                <a:solidFill>
                  <a:schemeClr val="tx1">
                    <a:lumMod val="65000"/>
                    <a:lumOff val="35000"/>
                  </a:schemeClr>
                </a:solidFill>
                <a:latin typeface="Calibri" charset="0"/>
                <a:ea typeface="Calibri" charset="0"/>
                <a:cs typeface="Calibri" charset="0"/>
              </a:rPr>
              <a:t>PI Event</a:t>
            </a: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73753" y="4588087"/>
            <a:ext cx="291675" cy="319395"/>
          </a:xfrm>
          <a:prstGeom prst="rect">
            <a:avLst/>
          </a:prstGeom>
        </p:spPr>
      </p:pic>
      <p:pic>
        <p:nvPicPr>
          <p:cNvPr id="90" name="Picture 8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8241" y="4588087"/>
            <a:ext cx="291675" cy="319395"/>
          </a:xfrm>
          <a:prstGeom prst="rect">
            <a:avLst/>
          </a:prstGeom>
        </p:spPr>
      </p:pic>
      <p:pic>
        <p:nvPicPr>
          <p:cNvPr id="91" name="Picture 9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88890" y="4588087"/>
            <a:ext cx="291675" cy="319395"/>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70113" y="4605662"/>
            <a:ext cx="252047" cy="310157"/>
          </a:xfrm>
          <a:prstGeom prst="rect">
            <a:avLst/>
          </a:prstGeom>
        </p:spPr>
      </p:pic>
      <p:sp>
        <p:nvSpPr>
          <p:cNvPr id="85" name="5-Point Star 84"/>
          <p:cNvSpPr/>
          <p:nvPr/>
        </p:nvSpPr>
        <p:spPr>
          <a:xfrm>
            <a:off x="5724774" y="2456187"/>
            <a:ext cx="197237" cy="197237"/>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3" name="5-Point Star 92"/>
          <p:cNvSpPr/>
          <p:nvPr/>
        </p:nvSpPr>
        <p:spPr>
          <a:xfrm>
            <a:off x="4716244" y="2456187"/>
            <a:ext cx="197237" cy="197237"/>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0" name="5-Point Star 99"/>
          <p:cNvSpPr/>
          <p:nvPr/>
        </p:nvSpPr>
        <p:spPr>
          <a:xfrm>
            <a:off x="3727886" y="2456187"/>
            <a:ext cx="197237" cy="197237"/>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0" name="Oval 109"/>
          <p:cNvSpPr/>
          <p:nvPr/>
        </p:nvSpPr>
        <p:spPr>
          <a:xfrm>
            <a:off x="3901053" y="3848348"/>
            <a:ext cx="435890" cy="435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5" name="Oval 114"/>
          <p:cNvSpPr/>
          <p:nvPr/>
        </p:nvSpPr>
        <p:spPr>
          <a:xfrm>
            <a:off x="5081501" y="3371958"/>
            <a:ext cx="481943" cy="48194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 name="Titel 4">
            <a:extLst>
              <a:ext uri="{FF2B5EF4-FFF2-40B4-BE49-F238E27FC236}">
                <a16:creationId xmlns:a16="http://schemas.microsoft.com/office/drawing/2014/main" id="{472AEFB0-C711-4848-BABD-076B64811815}"/>
              </a:ext>
            </a:extLst>
          </p:cNvPr>
          <p:cNvSpPr>
            <a:spLocks noGrp="1"/>
          </p:cNvSpPr>
          <p:nvPr>
            <p:ph type="title"/>
          </p:nvPr>
        </p:nvSpPr>
        <p:spPr>
          <a:xfrm>
            <a:off x="1976239" y="131563"/>
            <a:ext cx="7886700" cy="1115555"/>
          </a:xfrm>
        </p:spPr>
        <p:txBody>
          <a:bodyPr/>
          <a:lstStyle/>
          <a:p>
            <a:r>
              <a:rPr lang="en-US" sz="3600" dirty="0" err="1">
                <a:solidFill>
                  <a:schemeClr val="bg1">
                    <a:lumMod val="50000"/>
                  </a:schemeClr>
                </a:solidFill>
              </a:rPr>
              <a:t>Portfoliomanagement</a:t>
            </a:r>
            <a:r>
              <a:rPr lang="en-US" sz="3600" dirty="0">
                <a:solidFill>
                  <a:schemeClr val="bg1">
                    <a:lumMod val="50000"/>
                  </a:schemeClr>
                </a:solidFill>
              </a:rPr>
              <a:t> Common Ground: </a:t>
            </a:r>
            <a:r>
              <a:rPr lang="en-US" sz="3600" dirty="0" err="1">
                <a:solidFill>
                  <a:schemeClr val="bg1">
                    <a:lumMod val="50000"/>
                  </a:schemeClr>
                </a:solidFill>
              </a:rPr>
              <a:t>realisatie</a:t>
            </a:r>
            <a:r>
              <a:rPr lang="en-US" sz="3600" dirty="0">
                <a:solidFill>
                  <a:schemeClr val="bg1">
                    <a:lumMod val="50000"/>
                  </a:schemeClr>
                </a:solidFill>
              </a:rPr>
              <a:t> funnel</a:t>
            </a:r>
            <a:endParaRPr lang="nl-NL" dirty="0"/>
          </a:p>
        </p:txBody>
      </p:sp>
      <p:sp>
        <p:nvSpPr>
          <p:cNvPr id="89" name="TextBox 259">
            <a:extLst>
              <a:ext uri="{FF2B5EF4-FFF2-40B4-BE49-F238E27FC236}">
                <a16:creationId xmlns:a16="http://schemas.microsoft.com/office/drawing/2014/main" id="{E8056E42-AFC3-4F55-8C8E-E1D834D877F1}"/>
              </a:ext>
            </a:extLst>
          </p:cNvPr>
          <p:cNvSpPr txBox="1"/>
          <p:nvPr/>
        </p:nvSpPr>
        <p:spPr>
          <a:xfrm>
            <a:off x="8795977" y="1280198"/>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EFFECTREALISATIE</a:t>
            </a:r>
          </a:p>
        </p:txBody>
      </p:sp>
      <p:sp>
        <p:nvSpPr>
          <p:cNvPr id="118" name="TextBox 112">
            <a:extLst>
              <a:ext uri="{FF2B5EF4-FFF2-40B4-BE49-F238E27FC236}">
                <a16:creationId xmlns:a16="http://schemas.microsoft.com/office/drawing/2014/main" id="{17D42565-3D91-471B-8DAD-384A873F5FCC}"/>
              </a:ext>
            </a:extLst>
          </p:cNvPr>
          <p:cNvSpPr txBox="1"/>
          <p:nvPr/>
        </p:nvSpPr>
        <p:spPr>
          <a:xfrm>
            <a:off x="7385183" y="4059598"/>
            <a:ext cx="422363" cy="184666"/>
          </a:xfrm>
          <a:prstGeom prst="rect">
            <a:avLst/>
          </a:prstGeom>
          <a:noFill/>
        </p:spPr>
        <p:txBody>
          <a:bodyPr wrap="square" lIns="0" tIns="0" rIns="0" bIns="0" rtlCol="0">
            <a:spAutoFit/>
          </a:bodyPr>
          <a:lstStyle/>
          <a:p>
            <a:pPr algn="ctr"/>
            <a:r>
              <a:rPr lang="en-US" sz="600" dirty="0">
                <a:solidFill>
                  <a:schemeClr val="bg1"/>
                </a:solidFill>
              </a:rPr>
              <a:t>Haven</a:t>
            </a:r>
          </a:p>
          <a:p>
            <a:pPr algn="ctr"/>
            <a:r>
              <a:rPr lang="en-US" sz="600" dirty="0">
                <a:solidFill>
                  <a:schemeClr val="bg1"/>
                </a:solidFill>
              </a:rPr>
              <a:t>Infra</a:t>
            </a:r>
          </a:p>
        </p:txBody>
      </p:sp>
      <p:sp>
        <p:nvSpPr>
          <p:cNvPr id="120" name="Oval 105">
            <a:extLst>
              <a:ext uri="{FF2B5EF4-FFF2-40B4-BE49-F238E27FC236}">
                <a16:creationId xmlns:a16="http://schemas.microsoft.com/office/drawing/2014/main" id="{8D84B395-DDF7-4E77-99BE-59131EF3BD02}"/>
              </a:ext>
            </a:extLst>
          </p:cNvPr>
          <p:cNvSpPr/>
          <p:nvPr/>
        </p:nvSpPr>
        <p:spPr>
          <a:xfrm>
            <a:off x="6265112" y="3011183"/>
            <a:ext cx="439883" cy="43988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4" name="Oval 121">
            <a:extLst>
              <a:ext uri="{FF2B5EF4-FFF2-40B4-BE49-F238E27FC236}">
                <a16:creationId xmlns:a16="http://schemas.microsoft.com/office/drawing/2014/main" id="{D5F0F839-163C-42BB-A19C-97FEC1014FE9}"/>
              </a:ext>
            </a:extLst>
          </p:cNvPr>
          <p:cNvSpPr/>
          <p:nvPr/>
        </p:nvSpPr>
        <p:spPr>
          <a:xfrm>
            <a:off x="8265251" y="3780842"/>
            <a:ext cx="380603" cy="380603"/>
          </a:xfrm>
          <a:prstGeom prst="ellipse">
            <a:avLst/>
          </a:prstGeom>
          <a:solidFill>
            <a:srgbClr val="7314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266761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F6E924-188E-44D3-9204-AA4E08EA1320}"/>
              </a:ext>
            </a:extLst>
          </p:cNvPr>
          <p:cNvSpPr>
            <a:spLocks noGrp="1"/>
          </p:cNvSpPr>
          <p:nvPr>
            <p:ph type="title"/>
          </p:nvPr>
        </p:nvSpPr>
        <p:spPr/>
        <p:txBody>
          <a:bodyPr anchor="t"/>
          <a:lstStyle/>
          <a:p>
            <a:r>
              <a:rPr lang="en-US" sz="3200" dirty="0">
                <a:solidFill>
                  <a:schemeClr val="bg1">
                    <a:lumMod val="50000"/>
                  </a:schemeClr>
                </a:solidFill>
              </a:rPr>
              <a:t>Portfolio </a:t>
            </a:r>
            <a:r>
              <a:rPr lang="en-US" sz="3200" dirty="0" err="1">
                <a:solidFill>
                  <a:schemeClr val="bg1">
                    <a:lumMod val="50000"/>
                  </a:schemeClr>
                </a:solidFill>
              </a:rPr>
              <a:t>afwegingscriteria</a:t>
            </a:r>
            <a:endParaRPr lang="nl-NL" dirty="0"/>
          </a:p>
        </p:txBody>
      </p:sp>
      <p:pic>
        <p:nvPicPr>
          <p:cNvPr id="92" name="Afbeelding 91">
            <a:extLst>
              <a:ext uri="{FF2B5EF4-FFF2-40B4-BE49-F238E27FC236}">
                <a16:creationId xmlns:a16="http://schemas.microsoft.com/office/drawing/2014/main" id="{1A86F1F0-1222-419B-9DB5-E2A1E3706ACE}"/>
              </a:ext>
            </a:extLst>
          </p:cNvPr>
          <p:cNvPicPr>
            <a:picLocks noChangeAspect="1"/>
          </p:cNvPicPr>
          <p:nvPr/>
        </p:nvPicPr>
        <p:blipFill>
          <a:blip r:embed="rId2"/>
          <a:stretch>
            <a:fillRect/>
          </a:stretch>
        </p:blipFill>
        <p:spPr>
          <a:xfrm>
            <a:off x="5648694" y="2217674"/>
            <a:ext cx="5019307" cy="2422652"/>
          </a:xfrm>
          <a:prstGeom prst="rect">
            <a:avLst/>
          </a:prstGeom>
        </p:spPr>
      </p:pic>
      <p:sp>
        <p:nvSpPr>
          <p:cNvPr id="97" name="Tekstvak 96">
            <a:extLst>
              <a:ext uri="{FF2B5EF4-FFF2-40B4-BE49-F238E27FC236}">
                <a16:creationId xmlns:a16="http://schemas.microsoft.com/office/drawing/2014/main" id="{8536ECFE-00B1-4FF7-85B2-8D8BC733EE37}"/>
              </a:ext>
            </a:extLst>
          </p:cNvPr>
          <p:cNvSpPr txBox="1"/>
          <p:nvPr/>
        </p:nvSpPr>
        <p:spPr>
          <a:xfrm>
            <a:off x="508000" y="1027906"/>
            <a:ext cx="4864100" cy="4893647"/>
          </a:xfrm>
          <a:prstGeom prst="rect">
            <a:avLst/>
          </a:prstGeom>
          <a:noFill/>
        </p:spPr>
        <p:txBody>
          <a:bodyPr wrap="square" rtlCol="0">
            <a:spAutoFit/>
          </a:bodyPr>
          <a:lstStyle/>
          <a:p>
            <a:pPr marL="285750" indent="-285750">
              <a:buFont typeface="Arial" panose="020B0604020202020204" pitchFamily="34" charset="0"/>
              <a:buChar char="•"/>
            </a:pPr>
            <a:r>
              <a:rPr lang="nl-NL" sz="2400" dirty="0"/>
              <a:t>Gericht op versnellen en in samenhang realiseren.</a:t>
            </a:r>
          </a:p>
          <a:p>
            <a:pPr marL="742950" lvl="1" indent="-285750">
              <a:buFont typeface="Arial" panose="020B0604020202020204" pitchFamily="34" charset="0"/>
              <a:buChar char="•"/>
            </a:pPr>
            <a:r>
              <a:rPr lang="nl-NL" sz="2400" dirty="0"/>
              <a:t>Elke stap in de </a:t>
            </a:r>
            <a:r>
              <a:rPr lang="nl-NL" sz="2400" dirty="0" err="1"/>
              <a:t>funnel</a:t>
            </a:r>
            <a:r>
              <a:rPr lang="nl-NL" sz="2400" dirty="0"/>
              <a:t> is een hogere investering.</a:t>
            </a:r>
          </a:p>
          <a:p>
            <a:endParaRPr lang="nl-NL" sz="2400" dirty="0"/>
          </a:p>
          <a:p>
            <a:pPr marL="285750" indent="-285750">
              <a:buFont typeface="Arial" panose="020B0604020202020204" pitchFamily="34" charset="0"/>
              <a:buChar char="•"/>
            </a:pPr>
            <a:r>
              <a:rPr lang="nl-NL" sz="2400" dirty="0"/>
              <a:t>Uitgangspunt is samenwerken richting de Common </a:t>
            </a:r>
            <a:r>
              <a:rPr lang="nl-NL" sz="2400" dirty="0" err="1"/>
              <a:t>Ground</a:t>
            </a:r>
            <a:r>
              <a:rPr lang="nl-NL" sz="2400" dirty="0"/>
              <a:t>.</a:t>
            </a:r>
          </a:p>
          <a:p>
            <a:pPr marL="742950" lvl="1" indent="-285750">
              <a:buFont typeface="Arial" panose="020B0604020202020204" pitchFamily="34" charset="0"/>
              <a:buChar char="•"/>
            </a:pPr>
            <a:r>
              <a:rPr lang="nl-NL" sz="2400" dirty="0"/>
              <a:t>Community is belangrijk</a:t>
            </a:r>
          </a:p>
          <a:p>
            <a:pPr marL="742950" lvl="1" indent="-285750">
              <a:buFont typeface="Arial" panose="020B0604020202020204" pitchFamily="34" charset="0"/>
              <a:buChar char="•"/>
            </a:pPr>
            <a:r>
              <a:rPr lang="nl-NL" sz="2400" dirty="0"/>
              <a:t>Initiatieven voldoen in iteraties aan Common </a:t>
            </a:r>
            <a:r>
              <a:rPr lang="nl-NL" sz="2400" dirty="0" err="1"/>
              <a:t>Ground</a:t>
            </a:r>
            <a:r>
              <a:rPr lang="nl-NL" sz="2400" dirty="0"/>
              <a:t>.</a:t>
            </a:r>
          </a:p>
          <a:p>
            <a:pPr marL="285750" indent="-285750">
              <a:buFont typeface="Arial" panose="020B0604020202020204" pitchFamily="34" charset="0"/>
              <a:buChar char="•"/>
            </a:pPr>
            <a:endParaRPr lang="nl-NL" sz="2400" dirty="0"/>
          </a:p>
          <a:p>
            <a:pPr marL="285750" indent="-285750">
              <a:buFont typeface="Arial" panose="020B0604020202020204" pitchFamily="34" charset="0"/>
              <a:buChar char="•"/>
            </a:pPr>
            <a:r>
              <a:rPr lang="nl-NL" sz="2400" dirty="0"/>
              <a:t>“Just </a:t>
            </a:r>
            <a:r>
              <a:rPr lang="nl-NL" sz="2400" dirty="0" err="1"/>
              <a:t>enough</a:t>
            </a:r>
            <a:r>
              <a:rPr lang="nl-NL" sz="2400" dirty="0"/>
              <a:t> detail, </a:t>
            </a:r>
            <a:r>
              <a:rPr lang="nl-NL" sz="2400" dirty="0" err="1"/>
              <a:t>just</a:t>
            </a:r>
            <a:r>
              <a:rPr lang="nl-NL" sz="2400" dirty="0"/>
              <a:t> in time information”.</a:t>
            </a:r>
          </a:p>
        </p:txBody>
      </p:sp>
    </p:spTree>
    <p:extLst>
      <p:ext uri="{BB962C8B-B14F-4D97-AF65-F5344CB8AC3E}">
        <p14:creationId xmlns:p14="http://schemas.microsoft.com/office/powerpoint/2010/main" val="397167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46221-6473-4ED7-83FE-1F1FC7E419CF}"/>
              </a:ext>
            </a:extLst>
          </p:cNvPr>
          <p:cNvSpPr>
            <a:spLocks noGrp="1"/>
          </p:cNvSpPr>
          <p:nvPr>
            <p:ph type="title"/>
          </p:nvPr>
        </p:nvSpPr>
        <p:spPr/>
        <p:txBody>
          <a:bodyPr anchor="t"/>
          <a:lstStyle/>
          <a:p>
            <a:r>
              <a:rPr lang="en-US" sz="3600" dirty="0">
                <a:solidFill>
                  <a:schemeClr val="bg1">
                    <a:lumMod val="50000"/>
                  </a:schemeClr>
                </a:solidFill>
              </a:rPr>
              <a:t>Portfolio </a:t>
            </a:r>
            <a:r>
              <a:rPr lang="en-US" sz="3600" dirty="0" err="1">
                <a:solidFill>
                  <a:schemeClr val="bg1">
                    <a:lumMod val="50000"/>
                  </a:schemeClr>
                </a:solidFill>
              </a:rPr>
              <a:t>afwegingscriteria</a:t>
            </a:r>
            <a:endParaRPr lang="nl-NL" dirty="0"/>
          </a:p>
        </p:txBody>
      </p:sp>
      <p:sp>
        <p:nvSpPr>
          <p:cNvPr id="3" name="Tijdelijke aanduiding voor inhoud 2">
            <a:extLst>
              <a:ext uri="{FF2B5EF4-FFF2-40B4-BE49-F238E27FC236}">
                <a16:creationId xmlns:a16="http://schemas.microsoft.com/office/drawing/2014/main" id="{09FE7377-8515-4524-A095-E6B507567DDD}"/>
              </a:ext>
            </a:extLst>
          </p:cNvPr>
          <p:cNvSpPr>
            <a:spLocks noGrp="1"/>
          </p:cNvSpPr>
          <p:nvPr>
            <p:ph sz="half" idx="1"/>
          </p:nvPr>
        </p:nvSpPr>
        <p:spPr/>
        <p:txBody>
          <a:bodyPr>
            <a:normAutofit lnSpcReduction="10000"/>
          </a:bodyPr>
          <a:lstStyle/>
          <a:p>
            <a:r>
              <a:rPr lang="nl-NL" sz="2400" dirty="0"/>
              <a:t>Er is regie op eigen IT of de wens die te bereiken</a:t>
            </a:r>
          </a:p>
          <a:p>
            <a:r>
              <a:rPr lang="nl-NL" sz="2400" dirty="0"/>
              <a:t>Er is een veranderwens naar een nieuw gegevenslandschap</a:t>
            </a:r>
          </a:p>
          <a:p>
            <a:endParaRPr lang="nl-NL" sz="2400" dirty="0"/>
          </a:p>
          <a:p>
            <a:r>
              <a:rPr lang="nl-NL" sz="2400" dirty="0"/>
              <a:t>Initiatief heeft een hoge business waarde</a:t>
            </a:r>
          </a:p>
          <a:p>
            <a:r>
              <a:rPr lang="nl-NL" sz="2400" dirty="0"/>
              <a:t>Snel zichtbaar resultaat</a:t>
            </a:r>
          </a:p>
          <a:p>
            <a:r>
              <a:rPr lang="nl-NL" sz="2400" dirty="0"/>
              <a:t>Uitstel leidt tot verlies van waarde</a:t>
            </a:r>
          </a:p>
          <a:p>
            <a:r>
              <a:rPr lang="nl-NL" sz="2400" dirty="0"/>
              <a:t>Hoge urgentie</a:t>
            </a:r>
          </a:p>
          <a:p>
            <a:endParaRPr lang="nl-NL" sz="2400" dirty="0"/>
          </a:p>
          <a:p>
            <a:endParaRPr lang="nl-NL" sz="2400" dirty="0"/>
          </a:p>
        </p:txBody>
      </p:sp>
      <p:sp>
        <p:nvSpPr>
          <p:cNvPr id="5" name="Tijdelijke aanduiding voor dianummer 4">
            <a:extLst>
              <a:ext uri="{FF2B5EF4-FFF2-40B4-BE49-F238E27FC236}">
                <a16:creationId xmlns:a16="http://schemas.microsoft.com/office/drawing/2014/main" id="{B5FB9B58-46A9-415D-A304-88419A90CE21}"/>
              </a:ext>
            </a:extLst>
          </p:cNvPr>
          <p:cNvSpPr>
            <a:spLocks noGrp="1"/>
          </p:cNvSpPr>
          <p:nvPr>
            <p:ph type="sldNum" sz="quarter" idx="12"/>
          </p:nvPr>
        </p:nvSpPr>
        <p:spPr/>
        <p:txBody>
          <a:bodyPr/>
          <a:lstStyle/>
          <a:p>
            <a:fld id="{14F1411D-0280-154F-AEAC-4C20B7AA46B2}" type="slidenum">
              <a:rPr lang="nl-NL" smtClean="0"/>
              <a:t>8</a:t>
            </a:fld>
            <a:endParaRPr lang="nl-NL"/>
          </a:p>
        </p:txBody>
      </p:sp>
      <p:sp>
        <p:nvSpPr>
          <p:cNvPr id="93" name="TextBox 260">
            <a:extLst>
              <a:ext uri="{FF2B5EF4-FFF2-40B4-BE49-F238E27FC236}">
                <a16:creationId xmlns:a16="http://schemas.microsoft.com/office/drawing/2014/main" id="{47165F73-C247-4EF0-8DF5-708051130EAA}"/>
              </a:ext>
            </a:extLst>
          </p:cNvPr>
          <p:cNvSpPr txBox="1"/>
          <p:nvPr/>
        </p:nvSpPr>
        <p:spPr>
          <a:xfrm>
            <a:off x="2237317" y="3307500"/>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(P)REVIEW</a:t>
            </a:r>
          </a:p>
        </p:txBody>
      </p:sp>
      <p:pic>
        <p:nvPicPr>
          <p:cNvPr id="94" name="Picture 12">
            <a:extLst>
              <a:ext uri="{FF2B5EF4-FFF2-40B4-BE49-F238E27FC236}">
                <a16:creationId xmlns:a16="http://schemas.microsoft.com/office/drawing/2014/main" id="{F57B4AC8-9E9C-4C0E-9EFE-094A4CBC02CA}"/>
              </a:ext>
            </a:extLst>
          </p:cNvPr>
          <p:cNvPicPr>
            <a:picLocks noChangeAspect="1"/>
          </p:cNvPicPr>
          <p:nvPr/>
        </p:nvPicPr>
        <p:blipFill>
          <a:blip r:embed="rId2"/>
          <a:stretch>
            <a:fillRect/>
          </a:stretch>
        </p:blipFill>
        <p:spPr>
          <a:xfrm>
            <a:off x="2391350" y="1184710"/>
            <a:ext cx="663934" cy="663934"/>
          </a:xfrm>
          <a:prstGeom prst="rect">
            <a:avLst/>
          </a:prstGeom>
        </p:spPr>
      </p:pic>
      <p:pic>
        <p:nvPicPr>
          <p:cNvPr id="95" name="Afbeelding 94">
            <a:extLst>
              <a:ext uri="{FF2B5EF4-FFF2-40B4-BE49-F238E27FC236}">
                <a16:creationId xmlns:a16="http://schemas.microsoft.com/office/drawing/2014/main" id="{D72C1D21-875F-4AED-81A1-6B2E4F550545}"/>
              </a:ext>
            </a:extLst>
          </p:cNvPr>
          <p:cNvPicPr>
            <a:picLocks noChangeAspect="1"/>
          </p:cNvPicPr>
          <p:nvPr/>
        </p:nvPicPr>
        <p:blipFill>
          <a:blip r:embed="rId3"/>
          <a:stretch>
            <a:fillRect/>
          </a:stretch>
        </p:blipFill>
        <p:spPr>
          <a:xfrm>
            <a:off x="6302178" y="2455333"/>
            <a:ext cx="4280725" cy="2066163"/>
          </a:xfrm>
          <a:prstGeom prst="rect">
            <a:avLst/>
          </a:prstGeom>
        </p:spPr>
      </p:pic>
      <p:sp>
        <p:nvSpPr>
          <p:cNvPr id="96" name="Rechthoek 95">
            <a:extLst>
              <a:ext uri="{FF2B5EF4-FFF2-40B4-BE49-F238E27FC236}">
                <a16:creationId xmlns:a16="http://schemas.microsoft.com/office/drawing/2014/main" id="{D34D46B1-F7A3-4988-B0E1-B07FD0301891}"/>
              </a:ext>
            </a:extLst>
          </p:cNvPr>
          <p:cNvSpPr/>
          <p:nvPr/>
        </p:nvSpPr>
        <p:spPr>
          <a:xfrm>
            <a:off x="7374468" y="2006600"/>
            <a:ext cx="3208435"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7" name="Rechthoek 96">
            <a:extLst>
              <a:ext uri="{FF2B5EF4-FFF2-40B4-BE49-F238E27FC236}">
                <a16:creationId xmlns:a16="http://schemas.microsoft.com/office/drawing/2014/main" id="{AD9B5F8F-2800-4D34-B23C-45160AC315E3}"/>
              </a:ext>
            </a:extLst>
          </p:cNvPr>
          <p:cNvSpPr/>
          <p:nvPr/>
        </p:nvSpPr>
        <p:spPr>
          <a:xfrm>
            <a:off x="6302177" y="2006600"/>
            <a:ext cx="1072290" cy="3175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567256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46221-6473-4ED7-83FE-1F1FC7E419CF}"/>
              </a:ext>
            </a:extLst>
          </p:cNvPr>
          <p:cNvSpPr>
            <a:spLocks noGrp="1"/>
          </p:cNvSpPr>
          <p:nvPr>
            <p:ph type="title"/>
          </p:nvPr>
        </p:nvSpPr>
        <p:spPr/>
        <p:txBody>
          <a:bodyPr/>
          <a:lstStyle/>
          <a:p>
            <a:r>
              <a:rPr lang="en-US" sz="3600" dirty="0">
                <a:solidFill>
                  <a:schemeClr val="bg1">
                    <a:lumMod val="50000"/>
                  </a:schemeClr>
                </a:solidFill>
              </a:rPr>
              <a:t>Portfolio </a:t>
            </a:r>
            <a:r>
              <a:rPr lang="en-US" sz="3600" dirty="0" err="1">
                <a:solidFill>
                  <a:schemeClr val="bg1">
                    <a:lumMod val="50000"/>
                  </a:schemeClr>
                </a:solidFill>
              </a:rPr>
              <a:t>afwegingscriteria</a:t>
            </a:r>
            <a:endParaRPr lang="nl-NL" dirty="0"/>
          </a:p>
        </p:txBody>
      </p:sp>
      <p:sp>
        <p:nvSpPr>
          <p:cNvPr id="3" name="Tijdelijke aanduiding voor inhoud 2">
            <a:extLst>
              <a:ext uri="{FF2B5EF4-FFF2-40B4-BE49-F238E27FC236}">
                <a16:creationId xmlns:a16="http://schemas.microsoft.com/office/drawing/2014/main" id="{09FE7377-8515-4524-A095-E6B507567DDD}"/>
              </a:ext>
            </a:extLst>
          </p:cNvPr>
          <p:cNvSpPr>
            <a:spLocks noGrp="1"/>
          </p:cNvSpPr>
          <p:nvPr>
            <p:ph sz="half" idx="1"/>
          </p:nvPr>
        </p:nvSpPr>
        <p:spPr/>
        <p:txBody>
          <a:bodyPr>
            <a:normAutofit/>
          </a:bodyPr>
          <a:lstStyle/>
          <a:p>
            <a:r>
              <a:rPr lang="nl-NL" sz="2400" dirty="0"/>
              <a:t>Er is een intentie om actief bijdrage te leveren</a:t>
            </a:r>
          </a:p>
          <a:p>
            <a:r>
              <a:rPr lang="nl-NL" sz="2400" dirty="0"/>
              <a:t>Er is een concreet product om aan te werken</a:t>
            </a:r>
          </a:p>
          <a:p>
            <a:endParaRPr lang="nl-NL" sz="2400" dirty="0"/>
          </a:p>
          <a:p>
            <a:r>
              <a:rPr lang="nl-NL" sz="2400" dirty="0" err="1"/>
              <a:t>Epic</a:t>
            </a:r>
            <a:r>
              <a:rPr lang="nl-NL" sz="2400" dirty="0"/>
              <a:t> is opgesplitst in features</a:t>
            </a:r>
          </a:p>
          <a:p>
            <a:r>
              <a:rPr lang="nl-NL" sz="2400" dirty="0"/>
              <a:t>Oplossing past binnen de CG strategie</a:t>
            </a:r>
          </a:p>
          <a:p>
            <a:r>
              <a:rPr lang="nl-NL" sz="2400" dirty="0"/>
              <a:t>Waarde &amp; effect is gespecificeerd</a:t>
            </a:r>
          </a:p>
          <a:p>
            <a:endParaRPr lang="nl-NL" sz="2400" dirty="0"/>
          </a:p>
          <a:p>
            <a:endParaRPr lang="nl-NL" sz="2400" dirty="0"/>
          </a:p>
        </p:txBody>
      </p:sp>
      <p:sp>
        <p:nvSpPr>
          <p:cNvPr id="5" name="Tijdelijke aanduiding voor dianummer 4">
            <a:extLst>
              <a:ext uri="{FF2B5EF4-FFF2-40B4-BE49-F238E27FC236}">
                <a16:creationId xmlns:a16="http://schemas.microsoft.com/office/drawing/2014/main" id="{B5FB9B58-46A9-415D-A304-88419A90CE21}"/>
              </a:ext>
            </a:extLst>
          </p:cNvPr>
          <p:cNvSpPr>
            <a:spLocks noGrp="1"/>
          </p:cNvSpPr>
          <p:nvPr>
            <p:ph type="sldNum" sz="quarter" idx="12"/>
          </p:nvPr>
        </p:nvSpPr>
        <p:spPr/>
        <p:txBody>
          <a:bodyPr/>
          <a:lstStyle/>
          <a:p>
            <a:fld id="{14F1411D-0280-154F-AEAC-4C20B7AA46B2}" type="slidenum">
              <a:rPr lang="nl-NL" smtClean="0"/>
              <a:t>9</a:t>
            </a:fld>
            <a:endParaRPr lang="nl-NL"/>
          </a:p>
        </p:txBody>
      </p:sp>
      <p:pic>
        <p:nvPicPr>
          <p:cNvPr id="95" name="Afbeelding 94">
            <a:extLst>
              <a:ext uri="{FF2B5EF4-FFF2-40B4-BE49-F238E27FC236}">
                <a16:creationId xmlns:a16="http://schemas.microsoft.com/office/drawing/2014/main" id="{D72C1D21-875F-4AED-81A1-6B2E4F550545}"/>
              </a:ext>
            </a:extLst>
          </p:cNvPr>
          <p:cNvPicPr>
            <a:picLocks noChangeAspect="1"/>
          </p:cNvPicPr>
          <p:nvPr/>
        </p:nvPicPr>
        <p:blipFill>
          <a:blip r:embed="rId2"/>
          <a:stretch>
            <a:fillRect/>
          </a:stretch>
        </p:blipFill>
        <p:spPr>
          <a:xfrm>
            <a:off x="6302178" y="2455333"/>
            <a:ext cx="4280725" cy="2066163"/>
          </a:xfrm>
          <a:prstGeom prst="rect">
            <a:avLst/>
          </a:prstGeom>
        </p:spPr>
      </p:pic>
      <p:sp>
        <p:nvSpPr>
          <p:cNvPr id="96" name="Rechthoek 95">
            <a:extLst>
              <a:ext uri="{FF2B5EF4-FFF2-40B4-BE49-F238E27FC236}">
                <a16:creationId xmlns:a16="http://schemas.microsoft.com/office/drawing/2014/main" id="{D34D46B1-F7A3-4988-B0E1-B07FD0301891}"/>
              </a:ext>
            </a:extLst>
          </p:cNvPr>
          <p:cNvSpPr/>
          <p:nvPr/>
        </p:nvSpPr>
        <p:spPr>
          <a:xfrm>
            <a:off x="8297334" y="2069570"/>
            <a:ext cx="2285569"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7" name="Rechthoek 96">
            <a:extLst>
              <a:ext uri="{FF2B5EF4-FFF2-40B4-BE49-F238E27FC236}">
                <a16:creationId xmlns:a16="http://schemas.microsoft.com/office/drawing/2014/main" id="{AD9B5F8F-2800-4D34-B23C-45160AC315E3}"/>
              </a:ext>
            </a:extLst>
          </p:cNvPr>
          <p:cNvSpPr/>
          <p:nvPr/>
        </p:nvSpPr>
        <p:spPr>
          <a:xfrm>
            <a:off x="7374467" y="2065867"/>
            <a:ext cx="922867" cy="3175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D32E464D-25B5-48AD-B504-2728BC3EE2B0}"/>
              </a:ext>
            </a:extLst>
          </p:cNvPr>
          <p:cNvSpPr/>
          <p:nvPr/>
        </p:nvSpPr>
        <p:spPr>
          <a:xfrm>
            <a:off x="6302178" y="2065867"/>
            <a:ext cx="1072289"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xtBox 259">
            <a:extLst>
              <a:ext uri="{FF2B5EF4-FFF2-40B4-BE49-F238E27FC236}">
                <a16:creationId xmlns:a16="http://schemas.microsoft.com/office/drawing/2014/main" id="{C09E17E6-9723-4A83-8E7E-8092784F7691}"/>
              </a:ext>
            </a:extLst>
          </p:cNvPr>
          <p:cNvSpPr txBox="1"/>
          <p:nvPr/>
        </p:nvSpPr>
        <p:spPr>
          <a:xfrm>
            <a:off x="2152650" y="1538225"/>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REFINE</a:t>
            </a:r>
          </a:p>
        </p:txBody>
      </p:sp>
      <p:sp>
        <p:nvSpPr>
          <p:cNvPr id="12" name="TextBox 258">
            <a:extLst>
              <a:ext uri="{FF2B5EF4-FFF2-40B4-BE49-F238E27FC236}">
                <a16:creationId xmlns:a16="http://schemas.microsoft.com/office/drawing/2014/main" id="{9A58D357-03C1-4619-A327-870EE2A3E98A}"/>
              </a:ext>
            </a:extLst>
          </p:cNvPr>
          <p:cNvSpPr txBox="1"/>
          <p:nvPr/>
        </p:nvSpPr>
        <p:spPr>
          <a:xfrm>
            <a:off x="2152650" y="3429000"/>
            <a:ext cx="972000" cy="243000"/>
          </a:xfrm>
          <a:prstGeom prst="rect">
            <a:avLst/>
          </a:prstGeom>
          <a:solidFill>
            <a:srgbClr val="FFC000"/>
          </a:solidFill>
        </p:spPr>
        <p:txBody>
          <a:bodyPr wrap="square" lIns="0" tIns="27000" rIns="0" bIns="27000" rtlCol="0" anchor="ctr" anchorCtr="0">
            <a:noAutofit/>
          </a:bodyPr>
          <a:lstStyle/>
          <a:p>
            <a:pPr algn="ctr"/>
            <a:r>
              <a:rPr lang="en-US" sz="675" b="1" dirty="0">
                <a:solidFill>
                  <a:schemeClr val="tx1">
                    <a:lumMod val="65000"/>
                    <a:lumOff val="35000"/>
                  </a:schemeClr>
                </a:solidFill>
              </a:rPr>
              <a:t>EPIC BREAKDOWN</a:t>
            </a:r>
          </a:p>
        </p:txBody>
      </p:sp>
    </p:spTree>
    <p:extLst>
      <p:ext uri="{BB962C8B-B14F-4D97-AF65-F5344CB8AC3E}">
        <p14:creationId xmlns:p14="http://schemas.microsoft.com/office/powerpoint/2010/main" val="3161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46221-6473-4ED7-83FE-1F1FC7E419CF}"/>
              </a:ext>
            </a:extLst>
          </p:cNvPr>
          <p:cNvSpPr>
            <a:spLocks noGrp="1"/>
          </p:cNvSpPr>
          <p:nvPr>
            <p:ph type="title"/>
          </p:nvPr>
        </p:nvSpPr>
        <p:spPr/>
        <p:txBody>
          <a:bodyPr/>
          <a:lstStyle/>
          <a:p>
            <a:r>
              <a:rPr lang="en-US" sz="3600" dirty="0">
                <a:solidFill>
                  <a:schemeClr val="bg1">
                    <a:lumMod val="50000"/>
                  </a:schemeClr>
                </a:solidFill>
              </a:rPr>
              <a:t>Portfolio </a:t>
            </a:r>
            <a:r>
              <a:rPr lang="en-US" sz="3600" dirty="0" err="1">
                <a:solidFill>
                  <a:schemeClr val="bg1">
                    <a:lumMod val="50000"/>
                  </a:schemeClr>
                </a:solidFill>
              </a:rPr>
              <a:t>afwegingscriteria</a:t>
            </a:r>
            <a:endParaRPr lang="nl-NL" dirty="0"/>
          </a:p>
        </p:txBody>
      </p:sp>
      <p:sp>
        <p:nvSpPr>
          <p:cNvPr id="3" name="Tijdelijke aanduiding voor inhoud 2">
            <a:extLst>
              <a:ext uri="{FF2B5EF4-FFF2-40B4-BE49-F238E27FC236}">
                <a16:creationId xmlns:a16="http://schemas.microsoft.com/office/drawing/2014/main" id="{09FE7377-8515-4524-A095-E6B507567DDD}"/>
              </a:ext>
            </a:extLst>
          </p:cNvPr>
          <p:cNvSpPr>
            <a:spLocks noGrp="1"/>
          </p:cNvSpPr>
          <p:nvPr>
            <p:ph sz="half" idx="1"/>
          </p:nvPr>
        </p:nvSpPr>
        <p:spPr/>
        <p:txBody>
          <a:bodyPr>
            <a:noAutofit/>
          </a:bodyPr>
          <a:lstStyle/>
          <a:p>
            <a:r>
              <a:rPr lang="nl-NL" sz="2400" dirty="0"/>
              <a:t>MVP (Minimum </a:t>
            </a:r>
            <a:r>
              <a:rPr lang="nl-NL" sz="2400" dirty="0" err="1"/>
              <a:t>Viable</a:t>
            </a:r>
            <a:r>
              <a:rPr lang="nl-NL" sz="2400" dirty="0"/>
              <a:t> Product) features zijn gedefinieerd</a:t>
            </a:r>
          </a:p>
          <a:p>
            <a:r>
              <a:rPr lang="nl-NL" sz="2400" dirty="0"/>
              <a:t>Er is bekend hoeveel tijd het kost om de MVP te realiseren</a:t>
            </a:r>
          </a:p>
          <a:p>
            <a:r>
              <a:rPr lang="nl-NL" sz="2400" dirty="0"/>
              <a:t>Resources/Team beschikbaar om te starten</a:t>
            </a:r>
          </a:p>
          <a:p>
            <a:endParaRPr lang="nl-NL" sz="2400" dirty="0"/>
          </a:p>
          <a:p>
            <a:r>
              <a:rPr lang="nl-NL" sz="2400" dirty="0"/>
              <a:t>Sturing binnen teams</a:t>
            </a:r>
          </a:p>
          <a:p>
            <a:r>
              <a:rPr lang="nl-NL" sz="2400" dirty="0"/>
              <a:t>In sprints wordt product gebouwd</a:t>
            </a:r>
          </a:p>
          <a:p>
            <a:r>
              <a:rPr lang="nl-NL" sz="2400" dirty="0"/>
              <a:t>Meten </a:t>
            </a:r>
            <a:r>
              <a:rPr lang="nl-NL" sz="2400" dirty="0" err="1"/>
              <a:t>obv</a:t>
            </a:r>
            <a:r>
              <a:rPr lang="nl-NL" sz="2400" dirty="0"/>
              <a:t> afgeronde features</a:t>
            </a:r>
          </a:p>
          <a:p>
            <a:pPr marL="0" indent="0">
              <a:buNone/>
            </a:pPr>
            <a:endParaRPr lang="nl-NL" sz="2400" dirty="0"/>
          </a:p>
          <a:p>
            <a:pPr marL="0" indent="0">
              <a:buNone/>
            </a:pPr>
            <a:endParaRPr lang="nl-NL" sz="2400" dirty="0"/>
          </a:p>
          <a:p>
            <a:endParaRPr lang="nl-NL" sz="2400" dirty="0"/>
          </a:p>
        </p:txBody>
      </p:sp>
      <p:sp>
        <p:nvSpPr>
          <p:cNvPr id="5" name="Tijdelijke aanduiding voor dianummer 4">
            <a:extLst>
              <a:ext uri="{FF2B5EF4-FFF2-40B4-BE49-F238E27FC236}">
                <a16:creationId xmlns:a16="http://schemas.microsoft.com/office/drawing/2014/main" id="{B5FB9B58-46A9-415D-A304-88419A90CE21}"/>
              </a:ext>
            </a:extLst>
          </p:cNvPr>
          <p:cNvSpPr>
            <a:spLocks noGrp="1"/>
          </p:cNvSpPr>
          <p:nvPr>
            <p:ph type="sldNum" sz="quarter" idx="12"/>
          </p:nvPr>
        </p:nvSpPr>
        <p:spPr/>
        <p:txBody>
          <a:bodyPr/>
          <a:lstStyle/>
          <a:p>
            <a:fld id="{14F1411D-0280-154F-AEAC-4C20B7AA46B2}" type="slidenum">
              <a:rPr lang="nl-NL" smtClean="0"/>
              <a:t>10</a:t>
            </a:fld>
            <a:endParaRPr lang="nl-NL"/>
          </a:p>
        </p:txBody>
      </p:sp>
      <p:pic>
        <p:nvPicPr>
          <p:cNvPr id="95" name="Afbeelding 94">
            <a:extLst>
              <a:ext uri="{FF2B5EF4-FFF2-40B4-BE49-F238E27FC236}">
                <a16:creationId xmlns:a16="http://schemas.microsoft.com/office/drawing/2014/main" id="{D72C1D21-875F-4AED-81A1-6B2E4F550545}"/>
              </a:ext>
            </a:extLst>
          </p:cNvPr>
          <p:cNvPicPr>
            <a:picLocks noChangeAspect="1"/>
          </p:cNvPicPr>
          <p:nvPr/>
        </p:nvPicPr>
        <p:blipFill>
          <a:blip r:embed="rId2"/>
          <a:stretch>
            <a:fillRect/>
          </a:stretch>
        </p:blipFill>
        <p:spPr>
          <a:xfrm>
            <a:off x="6302178" y="2455333"/>
            <a:ext cx="4280725" cy="2066163"/>
          </a:xfrm>
          <a:prstGeom prst="rect">
            <a:avLst/>
          </a:prstGeom>
        </p:spPr>
      </p:pic>
      <p:sp>
        <p:nvSpPr>
          <p:cNvPr id="96" name="Rechthoek 95">
            <a:extLst>
              <a:ext uri="{FF2B5EF4-FFF2-40B4-BE49-F238E27FC236}">
                <a16:creationId xmlns:a16="http://schemas.microsoft.com/office/drawing/2014/main" id="{D34D46B1-F7A3-4988-B0E1-B07FD0301891}"/>
              </a:ext>
            </a:extLst>
          </p:cNvPr>
          <p:cNvSpPr/>
          <p:nvPr/>
        </p:nvSpPr>
        <p:spPr>
          <a:xfrm>
            <a:off x="6302177" y="2074334"/>
            <a:ext cx="2000646"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7" name="Rechthoek 96">
            <a:extLst>
              <a:ext uri="{FF2B5EF4-FFF2-40B4-BE49-F238E27FC236}">
                <a16:creationId xmlns:a16="http://schemas.microsoft.com/office/drawing/2014/main" id="{AD9B5F8F-2800-4D34-B23C-45160AC315E3}"/>
              </a:ext>
            </a:extLst>
          </p:cNvPr>
          <p:cNvSpPr/>
          <p:nvPr/>
        </p:nvSpPr>
        <p:spPr>
          <a:xfrm>
            <a:off x="8314267" y="2074334"/>
            <a:ext cx="948267" cy="3175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xtBox 256">
            <a:extLst>
              <a:ext uri="{FF2B5EF4-FFF2-40B4-BE49-F238E27FC236}">
                <a16:creationId xmlns:a16="http://schemas.microsoft.com/office/drawing/2014/main" id="{E76E056E-BE32-4EEA-AF3B-33743908F0D7}"/>
              </a:ext>
            </a:extLst>
          </p:cNvPr>
          <p:cNvSpPr txBox="1"/>
          <p:nvPr/>
        </p:nvSpPr>
        <p:spPr>
          <a:xfrm>
            <a:off x="2152650" y="1582625"/>
            <a:ext cx="972000" cy="243000"/>
          </a:xfrm>
          <a:prstGeom prst="rect">
            <a:avLst/>
          </a:prstGeom>
          <a:solidFill>
            <a:srgbClr val="FFC000"/>
          </a:solidFill>
        </p:spPr>
        <p:txBody>
          <a:bodyPr wrap="square" lIns="0" tIns="0" rIns="0" bIns="27000" rtlCol="0" anchor="ctr" anchorCtr="0">
            <a:noAutofit/>
          </a:bodyPr>
          <a:lstStyle/>
          <a:p>
            <a:pPr algn="ctr"/>
            <a:r>
              <a:rPr lang="en-US" sz="675" b="1" dirty="0">
                <a:solidFill>
                  <a:schemeClr val="tx1">
                    <a:lumMod val="65000"/>
                    <a:lumOff val="35000"/>
                  </a:schemeClr>
                </a:solidFill>
              </a:rPr>
              <a:t>INITIATIE</a:t>
            </a:r>
          </a:p>
          <a:p>
            <a:pPr algn="ctr"/>
            <a:r>
              <a:rPr lang="en-US" sz="675" b="1" dirty="0">
                <a:solidFill>
                  <a:schemeClr val="tx1">
                    <a:lumMod val="65000"/>
                    <a:lumOff val="35000"/>
                  </a:schemeClr>
                </a:solidFill>
              </a:rPr>
              <a:t>PREPARE FOR PI</a:t>
            </a:r>
          </a:p>
        </p:txBody>
      </p:sp>
      <p:sp>
        <p:nvSpPr>
          <p:cNvPr id="14" name="TextBox 261">
            <a:extLst>
              <a:ext uri="{FF2B5EF4-FFF2-40B4-BE49-F238E27FC236}">
                <a16:creationId xmlns:a16="http://schemas.microsoft.com/office/drawing/2014/main" id="{6A19A0FF-8105-4F80-8C2D-C374908E6EE2}"/>
              </a:ext>
            </a:extLst>
          </p:cNvPr>
          <p:cNvSpPr txBox="1"/>
          <p:nvPr/>
        </p:nvSpPr>
        <p:spPr>
          <a:xfrm>
            <a:off x="2141207" y="4082994"/>
            <a:ext cx="972000" cy="243000"/>
          </a:xfrm>
          <a:prstGeom prst="rect">
            <a:avLst/>
          </a:prstGeom>
          <a:solidFill>
            <a:srgbClr val="FFC000"/>
          </a:solidFill>
        </p:spPr>
        <p:txBody>
          <a:bodyPr wrap="square" lIns="0" tIns="27000" rIns="0" bIns="27000" rtlCol="0" anchor="ctr" anchorCtr="0">
            <a:noAutofit/>
          </a:bodyPr>
          <a:lstStyle/>
          <a:p>
            <a:pPr algn="ctr"/>
            <a:r>
              <a:rPr lang="en-US" sz="675" b="1" dirty="0">
                <a:solidFill>
                  <a:schemeClr val="tx1">
                    <a:lumMod val="65000"/>
                    <a:lumOff val="35000"/>
                  </a:schemeClr>
                </a:solidFill>
              </a:rPr>
              <a:t>ONTWIKKELEN </a:t>
            </a:r>
          </a:p>
          <a:p>
            <a:pPr algn="ctr"/>
            <a:r>
              <a:rPr lang="en-US" sz="675" b="1" dirty="0">
                <a:solidFill>
                  <a:schemeClr val="tx1">
                    <a:lumMod val="65000"/>
                    <a:lumOff val="35000"/>
                  </a:schemeClr>
                </a:solidFill>
              </a:rPr>
              <a:t>(IN PROGRESS)</a:t>
            </a:r>
          </a:p>
        </p:txBody>
      </p:sp>
      <p:sp>
        <p:nvSpPr>
          <p:cNvPr id="17" name="Rechthoek 16">
            <a:extLst>
              <a:ext uri="{FF2B5EF4-FFF2-40B4-BE49-F238E27FC236}">
                <a16:creationId xmlns:a16="http://schemas.microsoft.com/office/drawing/2014/main" id="{A367344A-FC27-4EEE-B2C7-FD9BFF76C6AE}"/>
              </a:ext>
            </a:extLst>
          </p:cNvPr>
          <p:cNvSpPr/>
          <p:nvPr/>
        </p:nvSpPr>
        <p:spPr>
          <a:xfrm>
            <a:off x="9252864" y="2074334"/>
            <a:ext cx="1330039"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00975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5C5041A8-9600-48E4-8635-5C1A15F48C07}"/>
              </a:ext>
            </a:extLst>
          </p:cNvPr>
          <p:cNvSpPr>
            <a:spLocks noGrp="1"/>
          </p:cNvSpPr>
          <p:nvPr>
            <p:ph sz="half" idx="1"/>
          </p:nvPr>
        </p:nvSpPr>
        <p:spPr/>
        <p:txBody>
          <a:bodyPr>
            <a:normAutofit/>
          </a:bodyPr>
          <a:lstStyle/>
          <a:p>
            <a:pPr marL="0" indent="0">
              <a:buNone/>
            </a:pPr>
            <a:endParaRPr lang="nl-NL" sz="2400" dirty="0"/>
          </a:p>
          <a:p>
            <a:endParaRPr lang="nl-NL" sz="2400" dirty="0"/>
          </a:p>
          <a:p>
            <a:r>
              <a:rPr lang="nl-NL" sz="2400" dirty="0"/>
              <a:t>Eind van PI (tenzij…)</a:t>
            </a:r>
          </a:p>
          <a:p>
            <a:r>
              <a:rPr lang="nl-NL" sz="2400" dirty="0"/>
              <a:t>Kwaliteitscriteria op productniveau.</a:t>
            </a:r>
          </a:p>
          <a:p>
            <a:endParaRPr lang="nl-NL" sz="2400" dirty="0"/>
          </a:p>
          <a:p>
            <a:endParaRPr lang="nl-NL" sz="2400" dirty="0"/>
          </a:p>
          <a:p>
            <a:r>
              <a:rPr lang="nl-NL" sz="2400" dirty="0">
                <a:cs typeface="Calibri"/>
              </a:rPr>
              <a:t>We meten effecten en benoemen successen (resultaten of leerpunten) en verbeterpunten op </a:t>
            </a:r>
            <a:r>
              <a:rPr lang="nl-NL" sz="2400" dirty="0" err="1">
                <a:cs typeface="Calibri"/>
              </a:rPr>
              <a:t>epic</a:t>
            </a:r>
            <a:r>
              <a:rPr lang="nl-NL" sz="2400" dirty="0">
                <a:cs typeface="Calibri"/>
              </a:rPr>
              <a:t> niveau.</a:t>
            </a:r>
          </a:p>
          <a:p>
            <a:pPr marL="0" indent="0">
              <a:buNone/>
            </a:pPr>
            <a:endParaRPr lang="nl-NL" sz="2400" dirty="0"/>
          </a:p>
          <a:p>
            <a:endParaRPr lang="nl-NL" sz="2400" dirty="0"/>
          </a:p>
        </p:txBody>
      </p:sp>
      <p:sp>
        <p:nvSpPr>
          <p:cNvPr id="2" name="Titel 1">
            <a:extLst>
              <a:ext uri="{FF2B5EF4-FFF2-40B4-BE49-F238E27FC236}">
                <a16:creationId xmlns:a16="http://schemas.microsoft.com/office/drawing/2014/main" id="{D6A46221-6473-4ED7-83FE-1F1FC7E419CF}"/>
              </a:ext>
            </a:extLst>
          </p:cNvPr>
          <p:cNvSpPr>
            <a:spLocks noGrp="1"/>
          </p:cNvSpPr>
          <p:nvPr>
            <p:ph type="title"/>
          </p:nvPr>
        </p:nvSpPr>
        <p:spPr/>
        <p:txBody>
          <a:bodyPr/>
          <a:lstStyle/>
          <a:p>
            <a:r>
              <a:rPr lang="en-US" sz="3600" dirty="0">
                <a:solidFill>
                  <a:schemeClr val="bg1">
                    <a:lumMod val="50000"/>
                  </a:schemeClr>
                </a:solidFill>
              </a:rPr>
              <a:t>Portfolio </a:t>
            </a:r>
            <a:r>
              <a:rPr lang="en-US" sz="3600" dirty="0" err="1">
                <a:solidFill>
                  <a:schemeClr val="bg1">
                    <a:lumMod val="50000"/>
                  </a:schemeClr>
                </a:solidFill>
              </a:rPr>
              <a:t>afwegingscriteria</a:t>
            </a:r>
            <a:endParaRPr lang="nl-NL" dirty="0"/>
          </a:p>
        </p:txBody>
      </p:sp>
      <p:sp>
        <p:nvSpPr>
          <p:cNvPr id="5" name="Tijdelijke aanduiding voor dianummer 4">
            <a:extLst>
              <a:ext uri="{FF2B5EF4-FFF2-40B4-BE49-F238E27FC236}">
                <a16:creationId xmlns:a16="http://schemas.microsoft.com/office/drawing/2014/main" id="{B5FB9B58-46A9-415D-A304-88419A90CE21}"/>
              </a:ext>
            </a:extLst>
          </p:cNvPr>
          <p:cNvSpPr>
            <a:spLocks noGrp="1"/>
          </p:cNvSpPr>
          <p:nvPr>
            <p:ph type="sldNum" sz="quarter" idx="12"/>
          </p:nvPr>
        </p:nvSpPr>
        <p:spPr/>
        <p:txBody>
          <a:bodyPr/>
          <a:lstStyle/>
          <a:p>
            <a:fld id="{14F1411D-0280-154F-AEAC-4C20B7AA46B2}" type="slidenum">
              <a:rPr lang="nl-NL" smtClean="0"/>
              <a:t>11</a:t>
            </a:fld>
            <a:endParaRPr lang="nl-NL"/>
          </a:p>
        </p:txBody>
      </p:sp>
      <p:pic>
        <p:nvPicPr>
          <p:cNvPr id="95" name="Afbeelding 94">
            <a:extLst>
              <a:ext uri="{FF2B5EF4-FFF2-40B4-BE49-F238E27FC236}">
                <a16:creationId xmlns:a16="http://schemas.microsoft.com/office/drawing/2014/main" id="{D72C1D21-875F-4AED-81A1-6B2E4F550545}"/>
              </a:ext>
            </a:extLst>
          </p:cNvPr>
          <p:cNvPicPr>
            <a:picLocks noChangeAspect="1"/>
          </p:cNvPicPr>
          <p:nvPr/>
        </p:nvPicPr>
        <p:blipFill>
          <a:blip r:embed="rId2"/>
          <a:stretch>
            <a:fillRect/>
          </a:stretch>
        </p:blipFill>
        <p:spPr>
          <a:xfrm>
            <a:off x="6302178" y="2455333"/>
            <a:ext cx="4280725" cy="2066163"/>
          </a:xfrm>
          <a:prstGeom prst="rect">
            <a:avLst/>
          </a:prstGeom>
        </p:spPr>
      </p:pic>
      <p:sp>
        <p:nvSpPr>
          <p:cNvPr id="97" name="Rechthoek 96">
            <a:extLst>
              <a:ext uri="{FF2B5EF4-FFF2-40B4-BE49-F238E27FC236}">
                <a16:creationId xmlns:a16="http://schemas.microsoft.com/office/drawing/2014/main" id="{AD9B5F8F-2800-4D34-B23C-45160AC315E3}"/>
              </a:ext>
            </a:extLst>
          </p:cNvPr>
          <p:cNvSpPr/>
          <p:nvPr/>
        </p:nvSpPr>
        <p:spPr>
          <a:xfrm>
            <a:off x="9254066" y="2065867"/>
            <a:ext cx="1328836" cy="3175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D32E464D-25B5-48AD-B504-2728BC3EE2B0}"/>
              </a:ext>
            </a:extLst>
          </p:cNvPr>
          <p:cNvSpPr/>
          <p:nvPr/>
        </p:nvSpPr>
        <p:spPr>
          <a:xfrm>
            <a:off x="6302178" y="2065867"/>
            <a:ext cx="2951889" cy="3175000"/>
          </a:xfrm>
          <a:prstGeom prst="rect">
            <a:avLst/>
          </a:prstGeom>
          <a:solidFill>
            <a:srgbClr val="FFC000">
              <a:alpha val="56863"/>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xtBox 262">
            <a:extLst>
              <a:ext uri="{FF2B5EF4-FFF2-40B4-BE49-F238E27FC236}">
                <a16:creationId xmlns:a16="http://schemas.microsoft.com/office/drawing/2014/main" id="{AD16A271-624D-4913-A815-3A14E888F9A7}"/>
              </a:ext>
            </a:extLst>
          </p:cNvPr>
          <p:cNvSpPr txBox="1"/>
          <p:nvPr/>
        </p:nvSpPr>
        <p:spPr>
          <a:xfrm>
            <a:off x="2152650" y="2212332"/>
            <a:ext cx="972000" cy="243000"/>
          </a:xfrm>
          <a:prstGeom prst="rect">
            <a:avLst/>
          </a:prstGeom>
          <a:solidFill>
            <a:srgbClr val="FFC000"/>
          </a:solidFill>
        </p:spPr>
        <p:txBody>
          <a:bodyPr wrap="square" lIns="0" tIns="0" rIns="0" bIns="0" rtlCol="0" anchor="ctr" anchorCtr="0">
            <a:noAutofit/>
          </a:bodyPr>
          <a:lstStyle/>
          <a:p>
            <a:pPr algn="ctr"/>
            <a:r>
              <a:rPr lang="en-US" sz="675" b="1" dirty="0">
                <a:solidFill>
                  <a:schemeClr val="tx1">
                    <a:lumMod val="65000"/>
                    <a:lumOff val="35000"/>
                  </a:schemeClr>
                </a:solidFill>
              </a:rPr>
              <a:t>DONE</a:t>
            </a:r>
          </a:p>
        </p:txBody>
      </p:sp>
      <p:sp>
        <p:nvSpPr>
          <p:cNvPr id="14" name="TextBox 259">
            <a:extLst>
              <a:ext uri="{FF2B5EF4-FFF2-40B4-BE49-F238E27FC236}">
                <a16:creationId xmlns:a16="http://schemas.microsoft.com/office/drawing/2014/main" id="{2924D810-D24D-4A90-87A4-4D873281DD0B}"/>
              </a:ext>
            </a:extLst>
          </p:cNvPr>
          <p:cNvSpPr txBox="1"/>
          <p:nvPr/>
        </p:nvSpPr>
        <p:spPr>
          <a:xfrm>
            <a:off x="2152650" y="3653367"/>
            <a:ext cx="972000" cy="243000"/>
          </a:xfrm>
          <a:prstGeom prst="rect">
            <a:avLst/>
          </a:prstGeom>
          <a:solidFill>
            <a:schemeClr val="tx1">
              <a:lumMod val="65000"/>
              <a:lumOff val="35000"/>
            </a:schemeClr>
          </a:solidFill>
        </p:spPr>
        <p:txBody>
          <a:bodyPr wrap="square" lIns="0" tIns="27000" rIns="0" bIns="27000" rtlCol="0" anchor="ctr" anchorCtr="0">
            <a:noAutofit/>
          </a:bodyPr>
          <a:lstStyle/>
          <a:p>
            <a:pPr algn="ctr"/>
            <a:r>
              <a:rPr lang="en-US" sz="675" b="1" dirty="0">
                <a:solidFill>
                  <a:schemeClr val="bg1"/>
                </a:solidFill>
              </a:rPr>
              <a:t>EFFECTREALISATIE</a:t>
            </a:r>
          </a:p>
        </p:txBody>
      </p:sp>
    </p:spTree>
    <p:extLst>
      <p:ext uri="{BB962C8B-B14F-4D97-AF65-F5344CB8AC3E}">
        <p14:creationId xmlns:p14="http://schemas.microsoft.com/office/powerpoint/2010/main" val="347691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57237AA-9E84-484B-AE19-7E36A9941653}"/>
              </a:ext>
            </a:extLst>
          </p:cNvPr>
          <p:cNvSpPr>
            <a:spLocks noGrp="1"/>
          </p:cNvSpPr>
          <p:nvPr>
            <p:ph type="title"/>
          </p:nvPr>
        </p:nvSpPr>
        <p:spPr/>
        <p:txBody>
          <a:bodyPr/>
          <a:lstStyle/>
          <a:p>
            <a:r>
              <a:rPr lang="nl-NL" dirty="0"/>
              <a:t>Programma Increment</a:t>
            </a:r>
          </a:p>
        </p:txBody>
      </p:sp>
      <p:grpSp>
        <p:nvGrpSpPr>
          <p:cNvPr id="82" name="Groep 81">
            <a:extLst>
              <a:ext uri="{FF2B5EF4-FFF2-40B4-BE49-F238E27FC236}">
                <a16:creationId xmlns:a16="http://schemas.microsoft.com/office/drawing/2014/main" id="{5D4E58AF-C052-474C-A55E-A83DDD3CC3C9}"/>
              </a:ext>
            </a:extLst>
          </p:cNvPr>
          <p:cNvGrpSpPr/>
          <p:nvPr/>
        </p:nvGrpSpPr>
        <p:grpSpPr>
          <a:xfrm>
            <a:off x="2181926" y="1915905"/>
            <a:ext cx="7860299" cy="1964532"/>
            <a:chOff x="821015" y="2755060"/>
            <a:chExt cx="10480398" cy="2619376"/>
          </a:xfrm>
        </p:grpSpPr>
        <p:sp>
          <p:nvSpPr>
            <p:cNvPr id="7" name="Pijl: rechts 6">
              <a:extLst>
                <a:ext uri="{FF2B5EF4-FFF2-40B4-BE49-F238E27FC236}">
                  <a16:creationId xmlns:a16="http://schemas.microsoft.com/office/drawing/2014/main" id="{9A7BC242-6A59-483C-AE80-113CF8E87241}"/>
                </a:ext>
              </a:extLst>
            </p:cNvPr>
            <p:cNvSpPr/>
            <p:nvPr/>
          </p:nvSpPr>
          <p:spPr>
            <a:xfrm rot="16200000">
              <a:off x="-198160" y="3869486"/>
              <a:ext cx="2524125" cy="485775"/>
            </a:xfrm>
            <a:prstGeom prst="rightArrow">
              <a:avLst/>
            </a:prstGeom>
            <a:solidFill>
              <a:srgbClr val="FFC000"/>
            </a:solidFill>
            <a:ln>
              <a:solidFill>
                <a:srgbClr val="474F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rgbClr val="474F58"/>
                  </a:solidFill>
                </a:rPr>
                <a:t>PI Planning</a:t>
              </a:r>
            </a:p>
          </p:txBody>
        </p:sp>
        <p:sp>
          <p:nvSpPr>
            <p:cNvPr id="8" name="Tekstvak 7">
              <a:extLst>
                <a:ext uri="{FF2B5EF4-FFF2-40B4-BE49-F238E27FC236}">
                  <a16:creationId xmlns:a16="http://schemas.microsoft.com/office/drawing/2014/main" id="{D7DEB0A4-E881-4ED6-B373-A655C26A1FF4}"/>
                </a:ext>
              </a:extLst>
            </p:cNvPr>
            <p:cNvSpPr txBox="1"/>
            <p:nvPr/>
          </p:nvSpPr>
          <p:spPr>
            <a:xfrm>
              <a:off x="4171949" y="2764088"/>
              <a:ext cx="2171700" cy="430887"/>
            </a:xfrm>
            <a:prstGeom prst="rect">
              <a:avLst/>
            </a:prstGeom>
            <a:noFill/>
          </p:spPr>
          <p:txBody>
            <a:bodyPr wrap="square" rtlCol="0">
              <a:spAutoFit/>
            </a:bodyPr>
            <a:lstStyle/>
            <a:p>
              <a:r>
                <a:rPr lang="nl-NL" sz="1500" b="1" dirty="0">
                  <a:solidFill>
                    <a:srgbClr val="474F58"/>
                  </a:solidFill>
                </a:rPr>
                <a:t>3 maanden</a:t>
              </a:r>
            </a:p>
          </p:txBody>
        </p:sp>
        <p:sp>
          <p:nvSpPr>
            <p:cNvPr id="10" name="Tekstvak 9">
              <a:extLst>
                <a:ext uri="{FF2B5EF4-FFF2-40B4-BE49-F238E27FC236}">
                  <a16:creationId xmlns:a16="http://schemas.microsoft.com/office/drawing/2014/main" id="{20A6D392-5E31-4C39-AEB8-2BB93DB2EF64}"/>
                </a:ext>
              </a:extLst>
            </p:cNvPr>
            <p:cNvSpPr txBox="1"/>
            <p:nvPr/>
          </p:nvSpPr>
          <p:spPr>
            <a:xfrm>
              <a:off x="1667807" y="2764088"/>
              <a:ext cx="2171700" cy="430887"/>
            </a:xfrm>
            <a:prstGeom prst="rect">
              <a:avLst/>
            </a:prstGeom>
            <a:noFill/>
          </p:spPr>
          <p:txBody>
            <a:bodyPr wrap="square" rtlCol="0">
              <a:spAutoFit/>
            </a:bodyPr>
            <a:lstStyle/>
            <a:p>
              <a:r>
                <a:rPr lang="nl-NL" sz="1500" b="1" dirty="0">
                  <a:solidFill>
                    <a:srgbClr val="474F58"/>
                  </a:solidFill>
                </a:rPr>
                <a:t>3 maanden</a:t>
              </a:r>
            </a:p>
          </p:txBody>
        </p:sp>
        <p:sp>
          <p:nvSpPr>
            <p:cNvPr id="11" name="Tekstvak 10">
              <a:extLst>
                <a:ext uri="{FF2B5EF4-FFF2-40B4-BE49-F238E27FC236}">
                  <a16:creationId xmlns:a16="http://schemas.microsoft.com/office/drawing/2014/main" id="{5841CCB6-4199-41B7-8C0E-5E9ACABB5DFE}"/>
                </a:ext>
              </a:extLst>
            </p:cNvPr>
            <p:cNvSpPr txBox="1"/>
            <p:nvPr/>
          </p:nvSpPr>
          <p:spPr>
            <a:xfrm>
              <a:off x="6671063" y="2755060"/>
              <a:ext cx="2171700" cy="430887"/>
            </a:xfrm>
            <a:prstGeom prst="rect">
              <a:avLst/>
            </a:prstGeom>
            <a:noFill/>
          </p:spPr>
          <p:txBody>
            <a:bodyPr wrap="square" rtlCol="0">
              <a:spAutoFit/>
            </a:bodyPr>
            <a:lstStyle/>
            <a:p>
              <a:r>
                <a:rPr lang="nl-NL" sz="1500" b="1" dirty="0">
                  <a:solidFill>
                    <a:srgbClr val="474F58"/>
                  </a:solidFill>
                </a:rPr>
                <a:t>3 maanden</a:t>
              </a:r>
            </a:p>
          </p:txBody>
        </p:sp>
        <p:sp>
          <p:nvSpPr>
            <p:cNvPr id="12" name="Tekstvak 11">
              <a:extLst>
                <a:ext uri="{FF2B5EF4-FFF2-40B4-BE49-F238E27FC236}">
                  <a16:creationId xmlns:a16="http://schemas.microsoft.com/office/drawing/2014/main" id="{B10D647B-31E9-4F25-AD6C-7730F969EAD8}"/>
                </a:ext>
              </a:extLst>
            </p:cNvPr>
            <p:cNvSpPr txBox="1"/>
            <p:nvPr/>
          </p:nvSpPr>
          <p:spPr>
            <a:xfrm>
              <a:off x="9086850" y="2764088"/>
              <a:ext cx="2171700" cy="430887"/>
            </a:xfrm>
            <a:prstGeom prst="rect">
              <a:avLst/>
            </a:prstGeom>
            <a:noFill/>
          </p:spPr>
          <p:txBody>
            <a:bodyPr wrap="square" rtlCol="0">
              <a:spAutoFit/>
            </a:bodyPr>
            <a:lstStyle/>
            <a:p>
              <a:r>
                <a:rPr lang="nl-NL" sz="1500" b="1" dirty="0">
                  <a:solidFill>
                    <a:srgbClr val="474F58"/>
                  </a:solidFill>
                </a:rPr>
                <a:t>3 maanden</a:t>
              </a:r>
            </a:p>
          </p:txBody>
        </p:sp>
        <p:sp>
          <p:nvSpPr>
            <p:cNvPr id="13" name="Pijl: rechts 12">
              <a:extLst>
                <a:ext uri="{FF2B5EF4-FFF2-40B4-BE49-F238E27FC236}">
                  <a16:creationId xmlns:a16="http://schemas.microsoft.com/office/drawing/2014/main" id="{D23CA044-D0C4-4AA8-8716-7C571B8BDA65}"/>
                </a:ext>
              </a:extLst>
            </p:cNvPr>
            <p:cNvSpPr/>
            <p:nvPr/>
          </p:nvSpPr>
          <p:spPr>
            <a:xfrm rot="16200000">
              <a:off x="7338079" y="3869486"/>
              <a:ext cx="2524125" cy="485775"/>
            </a:xfrm>
            <a:prstGeom prst="rightArrow">
              <a:avLst/>
            </a:prstGeom>
            <a:solidFill>
              <a:srgbClr val="FFC000"/>
            </a:solidFill>
            <a:ln>
              <a:solidFill>
                <a:srgbClr val="474F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rgbClr val="474F58"/>
                  </a:solidFill>
                </a:rPr>
                <a:t>PI Planning</a:t>
              </a:r>
            </a:p>
          </p:txBody>
        </p:sp>
        <p:sp>
          <p:nvSpPr>
            <p:cNvPr id="14" name="Pijl: rechts 13">
              <a:extLst>
                <a:ext uri="{FF2B5EF4-FFF2-40B4-BE49-F238E27FC236}">
                  <a16:creationId xmlns:a16="http://schemas.microsoft.com/office/drawing/2014/main" id="{AA2F9ACE-72DA-4D42-93D0-A71767D8D67E}"/>
                </a:ext>
              </a:extLst>
            </p:cNvPr>
            <p:cNvSpPr/>
            <p:nvPr/>
          </p:nvSpPr>
          <p:spPr>
            <a:xfrm rot="16200000">
              <a:off x="4837766" y="3869486"/>
              <a:ext cx="2524125" cy="485775"/>
            </a:xfrm>
            <a:prstGeom prst="rightArrow">
              <a:avLst/>
            </a:prstGeom>
            <a:solidFill>
              <a:srgbClr val="FFC000"/>
            </a:solidFill>
            <a:ln>
              <a:solidFill>
                <a:srgbClr val="474F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rgbClr val="474F58"/>
                  </a:solidFill>
                </a:rPr>
                <a:t>PI Planning</a:t>
              </a:r>
            </a:p>
          </p:txBody>
        </p:sp>
        <p:sp>
          <p:nvSpPr>
            <p:cNvPr id="15" name="Pijl: rechts 14">
              <a:extLst>
                <a:ext uri="{FF2B5EF4-FFF2-40B4-BE49-F238E27FC236}">
                  <a16:creationId xmlns:a16="http://schemas.microsoft.com/office/drawing/2014/main" id="{F37942E4-29F6-4552-98C9-5A510269A126}"/>
                </a:ext>
              </a:extLst>
            </p:cNvPr>
            <p:cNvSpPr/>
            <p:nvPr/>
          </p:nvSpPr>
          <p:spPr>
            <a:xfrm rot="16200000">
              <a:off x="2334557" y="3869486"/>
              <a:ext cx="2524125" cy="485775"/>
            </a:xfrm>
            <a:prstGeom prst="rightArrow">
              <a:avLst/>
            </a:prstGeom>
            <a:solidFill>
              <a:srgbClr val="FFC000"/>
            </a:solidFill>
            <a:ln>
              <a:solidFill>
                <a:srgbClr val="474F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rgbClr val="474F58"/>
                  </a:solidFill>
                </a:rPr>
                <a:t>PI Planning</a:t>
              </a:r>
            </a:p>
          </p:txBody>
        </p:sp>
        <p:sp>
          <p:nvSpPr>
            <p:cNvPr id="16" name="Pijl: rechts 15">
              <a:extLst>
                <a:ext uri="{FF2B5EF4-FFF2-40B4-BE49-F238E27FC236}">
                  <a16:creationId xmlns:a16="http://schemas.microsoft.com/office/drawing/2014/main" id="{2041D879-85F4-4273-B58E-1A932BC60DAD}"/>
                </a:ext>
              </a:extLst>
            </p:cNvPr>
            <p:cNvSpPr/>
            <p:nvPr/>
          </p:nvSpPr>
          <p:spPr>
            <a:xfrm rot="16200000">
              <a:off x="9796463" y="3869485"/>
              <a:ext cx="2524125" cy="485775"/>
            </a:xfrm>
            <a:prstGeom prst="rightArrow">
              <a:avLst/>
            </a:prstGeom>
            <a:solidFill>
              <a:srgbClr val="FFC000"/>
            </a:solidFill>
            <a:ln>
              <a:solidFill>
                <a:srgbClr val="474F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rgbClr val="474F58"/>
                  </a:solidFill>
                </a:rPr>
                <a:t>PI Planning</a:t>
              </a:r>
            </a:p>
          </p:txBody>
        </p:sp>
        <p:pic>
          <p:nvPicPr>
            <p:cNvPr id="18" name="Afbeelding 17">
              <a:extLst>
                <a:ext uri="{FF2B5EF4-FFF2-40B4-BE49-F238E27FC236}">
                  <a16:creationId xmlns:a16="http://schemas.microsoft.com/office/drawing/2014/main" id="{508971B8-355B-4161-9FC3-3CCE65C5ACF7}"/>
                </a:ext>
              </a:extLst>
            </p:cNvPr>
            <p:cNvPicPr>
              <a:picLocks noChangeAspect="1"/>
            </p:cNvPicPr>
            <p:nvPr/>
          </p:nvPicPr>
          <p:blipFill>
            <a:blip r:embed="rId2"/>
            <a:stretch>
              <a:fillRect/>
            </a:stretch>
          </p:blipFill>
          <p:spPr>
            <a:xfrm>
              <a:off x="1286063" y="3221671"/>
              <a:ext cx="485776" cy="423106"/>
            </a:xfrm>
            <a:prstGeom prst="rect">
              <a:avLst/>
            </a:prstGeom>
          </p:spPr>
        </p:pic>
        <p:pic>
          <p:nvPicPr>
            <p:cNvPr id="19" name="Afbeelding 18">
              <a:extLst>
                <a:ext uri="{FF2B5EF4-FFF2-40B4-BE49-F238E27FC236}">
                  <a16:creationId xmlns:a16="http://schemas.microsoft.com/office/drawing/2014/main" id="{053AC12E-6C29-4EB3-BAF9-A908688D4BFA}"/>
                </a:ext>
              </a:extLst>
            </p:cNvPr>
            <p:cNvPicPr>
              <a:picLocks noChangeAspect="1"/>
            </p:cNvPicPr>
            <p:nvPr/>
          </p:nvPicPr>
          <p:blipFill>
            <a:blip r:embed="rId2"/>
            <a:stretch>
              <a:fillRect/>
            </a:stretch>
          </p:blipFill>
          <p:spPr>
            <a:xfrm>
              <a:off x="1834121" y="3221671"/>
              <a:ext cx="485776" cy="423106"/>
            </a:xfrm>
            <a:prstGeom prst="rect">
              <a:avLst/>
            </a:prstGeom>
          </p:spPr>
        </p:pic>
        <p:pic>
          <p:nvPicPr>
            <p:cNvPr id="20" name="Afbeelding 19">
              <a:extLst>
                <a:ext uri="{FF2B5EF4-FFF2-40B4-BE49-F238E27FC236}">
                  <a16:creationId xmlns:a16="http://schemas.microsoft.com/office/drawing/2014/main" id="{D175D422-CA68-4A3F-A286-7144B1763A06}"/>
                </a:ext>
              </a:extLst>
            </p:cNvPr>
            <p:cNvPicPr>
              <a:picLocks noChangeAspect="1"/>
            </p:cNvPicPr>
            <p:nvPr/>
          </p:nvPicPr>
          <p:blipFill>
            <a:blip r:embed="rId2"/>
            <a:stretch>
              <a:fillRect/>
            </a:stretch>
          </p:blipFill>
          <p:spPr>
            <a:xfrm>
              <a:off x="2402906" y="3223072"/>
              <a:ext cx="485776" cy="423106"/>
            </a:xfrm>
            <a:prstGeom prst="rect">
              <a:avLst/>
            </a:prstGeom>
          </p:spPr>
        </p:pic>
        <p:pic>
          <p:nvPicPr>
            <p:cNvPr id="21" name="Afbeelding 20">
              <a:extLst>
                <a:ext uri="{FF2B5EF4-FFF2-40B4-BE49-F238E27FC236}">
                  <a16:creationId xmlns:a16="http://schemas.microsoft.com/office/drawing/2014/main" id="{FF5F5AB5-E8BF-4249-8637-0B39BC83C191}"/>
                </a:ext>
              </a:extLst>
            </p:cNvPr>
            <p:cNvPicPr>
              <a:picLocks noChangeAspect="1"/>
            </p:cNvPicPr>
            <p:nvPr/>
          </p:nvPicPr>
          <p:blipFill>
            <a:blip r:embed="rId2"/>
            <a:stretch>
              <a:fillRect/>
            </a:stretch>
          </p:blipFill>
          <p:spPr>
            <a:xfrm>
              <a:off x="2925294" y="3223072"/>
              <a:ext cx="485776" cy="423106"/>
            </a:xfrm>
            <a:prstGeom prst="rect">
              <a:avLst/>
            </a:prstGeom>
          </p:spPr>
        </p:pic>
        <p:pic>
          <p:nvPicPr>
            <p:cNvPr id="22" name="Afbeelding 21">
              <a:extLst>
                <a:ext uri="{FF2B5EF4-FFF2-40B4-BE49-F238E27FC236}">
                  <a16:creationId xmlns:a16="http://schemas.microsoft.com/office/drawing/2014/main" id="{88382CEC-9D22-4498-A2D6-7E4EA6DC098E}"/>
                </a:ext>
              </a:extLst>
            </p:cNvPr>
            <p:cNvPicPr>
              <a:picLocks noChangeAspect="1"/>
            </p:cNvPicPr>
            <p:nvPr/>
          </p:nvPicPr>
          <p:blipFill>
            <a:blip r:embed="rId2"/>
            <a:stretch>
              <a:fillRect/>
            </a:stretch>
          </p:blipFill>
          <p:spPr>
            <a:xfrm>
              <a:off x="3802337" y="3216046"/>
              <a:ext cx="431232" cy="423106"/>
            </a:xfrm>
            <a:prstGeom prst="rect">
              <a:avLst/>
            </a:prstGeom>
          </p:spPr>
        </p:pic>
        <p:pic>
          <p:nvPicPr>
            <p:cNvPr id="23" name="Afbeelding 22">
              <a:extLst>
                <a:ext uri="{FF2B5EF4-FFF2-40B4-BE49-F238E27FC236}">
                  <a16:creationId xmlns:a16="http://schemas.microsoft.com/office/drawing/2014/main" id="{938CADF5-72E0-4E55-B132-2D21D814F18E}"/>
                </a:ext>
              </a:extLst>
            </p:cNvPr>
            <p:cNvPicPr>
              <a:picLocks noChangeAspect="1"/>
            </p:cNvPicPr>
            <p:nvPr/>
          </p:nvPicPr>
          <p:blipFill>
            <a:blip r:embed="rId2"/>
            <a:stretch>
              <a:fillRect/>
            </a:stretch>
          </p:blipFill>
          <p:spPr>
            <a:xfrm>
              <a:off x="4350395" y="3216046"/>
              <a:ext cx="431232" cy="423106"/>
            </a:xfrm>
            <a:prstGeom prst="rect">
              <a:avLst/>
            </a:prstGeom>
          </p:spPr>
        </p:pic>
        <p:pic>
          <p:nvPicPr>
            <p:cNvPr id="24" name="Afbeelding 23">
              <a:extLst>
                <a:ext uri="{FF2B5EF4-FFF2-40B4-BE49-F238E27FC236}">
                  <a16:creationId xmlns:a16="http://schemas.microsoft.com/office/drawing/2014/main" id="{F8C0B1DD-D30B-4517-B880-2CACC5FA5B5F}"/>
                </a:ext>
              </a:extLst>
            </p:cNvPr>
            <p:cNvPicPr>
              <a:picLocks noChangeAspect="1"/>
            </p:cNvPicPr>
            <p:nvPr/>
          </p:nvPicPr>
          <p:blipFill>
            <a:blip r:embed="rId2"/>
            <a:stretch>
              <a:fillRect/>
            </a:stretch>
          </p:blipFill>
          <p:spPr>
            <a:xfrm>
              <a:off x="4919180" y="3217447"/>
              <a:ext cx="431232" cy="423106"/>
            </a:xfrm>
            <a:prstGeom prst="rect">
              <a:avLst/>
            </a:prstGeom>
          </p:spPr>
        </p:pic>
        <p:pic>
          <p:nvPicPr>
            <p:cNvPr id="25" name="Afbeelding 24">
              <a:extLst>
                <a:ext uri="{FF2B5EF4-FFF2-40B4-BE49-F238E27FC236}">
                  <a16:creationId xmlns:a16="http://schemas.microsoft.com/office/drawing/2014/main" id="{6CB74334-8665-4567-9814-41B2025EC4F1}"/>
                </a:ext>
              </a:extLst>
            </p:cNvPr>
            <p:cNvPicPr>
              <a:picLocks noChangeAspect="1"/>
            </p:cNvPicPr>
            <p:nvPr/>
          </p:nvPicPr>
          <p:blipFill>
            <a:blip r:embed="rId2"/>
            <a:stretch>
              <a:fillRect/>
            </a:stretch>
          </p:blipFill>
          <p:spPr>
            <a:xfrm>
              <a:off x="5441568" y="3217447"/>
              <a:ext cx="431232" cy="423106"/>
            </a:xfrm>
            <a:prstGeom prst="rect">
              <a:avLst/>
            </a:prstGeom>
          </p:spPr>
        </p:pic>
        <p:pic>
          <p:nvPicPr>
            <p:cNvPr id="26" name="Afbeelding 25">
              <a:extLst>
                <a:ext uri="{FF2B5EF4-FFF2-40B4-BE49-F238E27FC236}">
                  <a16:creationId xmlns:a16="http://schemas.microsoft.com/office/drawing/2014/main" id="{C5290160-E719-4C22-B624-3B8BEAA08E24}"/>
                </a:ext>
              </a:extLst>
            </p:cNvPr>
            <p:cNvPicPr>
              <a:picLocks noChangeAspect="1"/>
            </p:cNvPicPr>
            <p:nvPr/>
          </p:nvPicPr>
          <p:blipFill>
            <a:blip r:embed="rId2"/>
            <a:stretch>
              <a:fillRect/>
            </a:stretch>
          </p:blipFill>
          <p:spPr>
            <a:xfrm>
              <a:off x="6309565" y="3175674"/>
              <a:ext cx="431232" cy="423106"/>
            </a:xfrm>
            <a:prstGeom prst="rect">
              <a:avLst/>
            </a:prstGeom>
          </p:spPr>
        </p:pic>
        <p:pic>
          <p:nvPicPr>
            <p:cNvPr id="27" name="Afbeelding 26">
              <a:extLst>
                <a:ext uri="{FF2B5EF4-FFF2-40B4-BE49-F238E27FC236}">
                  <a16:creationId xmlns:a16="http://schemas.microsoft.com/office/drawing/2014/main" id="{9DC22946-E3E5-47AE-BD41-8C411FC1405A}"/>
                </a:ext>
              </a:extLst>
            </p:cNvPr>
            <p:cNvPicPr>
              <a:picLocks noChangeAspect="1"/>
            </p:cNvPicPr>
            <p:nvPr/>
          </p:nvPicPr>
          <p:blipFill>
            <a:blip r:embed="rId2"/>
            <a:stretch>
              <a:fillRect/>
            </a:stretch>
          </p:blipFill>
          <p:spPr>
            <a:xfrm>
              <a:off x="6857623" y="3175674"/>
              <a:ext cx="431232" cy="423106"/>
            </a:xfrm>
            <a:prstGeom prst="rect">
              <a:avLst/>
            </a:prstGeom>
          </p:spPr>
        </p:pic>
        <p:pic>
          <p:nvPicPr>
            <p:cNvPr id="28" name="Afbeelding 27">
              <a:extLst>
                <a:ext uri="{FF2B5EF4-FFF2-40B4-BE49-F238E27FC236}">
                  <a16:creationId xmlns:a16="http://schemas.microsoft.com/office/drawing/2014/main" id="{C66CB102-984E-4E8F-B370-1B9462B6C35B}"/>
                </a:ext>
              </a:extLst>
            </p:cNvPr>
            <p:cNvPicPr>
              <a:picLocks noChangeAspect="1"/>
            </p:cNvPicPr>
            <p:nvPr/>
          </p:nvPicPr>
          <p:blipFill>
            <a:blip r:embed="rId2"/>
            <a:stretch>
              <a:fillRect/>
            </a:stretch>
          </p:blipFill>
          <p:spPr>
            <a:xfrm>
              <a:off x="7426408" y="3177075"/>
              <a:ext cx="431232" cy="423106"/>
            </a:xfrm>
            <a:prstGeom prst="rect">
              <a:avLst/>
            </a:prstGeom>
          </p:spPr>
        </p:pic>
        <p:pic>
          <p:nvPicPr>
            <p:cNvPr id="29" name="Afbeelding 28">
              <a:extLst>
                <a:ext uri="{FF2B5EF4-FFF2-40B4-BE49-F238E27FC236}">
                  <a16:creationId xmlns:a16="http://schemas.microsoft.com/office/drawing/2014/main" id="{9BED7B4E-739F-46F8-8B6F-E722717240A8}"/>
                </a:ext>
              </a:extLst>
            </p:cNvPr>
            <p:cNvPicPr>
              <a:picLocks noChangeAspect="1"/>
            </p:cNvPicPr>
            <p:nvPr/>
          </p:nvPicPr>
          <p:blipFill>
            <a:blip r:embed="rId2"/>
            <a:stretch>
              <a:fillRect/>
            </a:stretch>
          </p:blipFill>
          <p:spPr>
            <a:xfrm>
              <a:off x="7948796" y="3177075"/>
              <a:ext cx="431232" cy="423106"/>
            </a:xfrm>
            <a:prstGeom prst="rect">
              <a:avLst/>
            </a:prstGeom>
          </p:spPr>
        </p:pic>
        <p:pic>
          <p:nvPicPr>
            <p:cNvPr id="30" name="Afbeelding 29">
              <a:extLst>
                <a:ext uri="{FF2B5EF4-FFF2-40B4-BE49-F238E27FC236}">
                  <a16:creationId xmlns:a16="http://schemas.microsoft.com/office/drawing/2014/main" id="{5267EC73-E284-4936-9E76-B653FB3A1FC3}"/>
                </a:ext>
              </a:extLst>
            </p:cNvPr>
            <p:cNvPicPr>
              <a:picLocks noChangeAspect="1"/>
            </p:cNvPicPr>
            <p:nvPr/>
          </p:nvPicPr>
          <p:blipFill>
            <a:blip r:embed="rId2"/>
            <a:stretch>
              <a:fillRect/>
            </a:stretch>
          </p:blipFill>
          <p:spPr>
            <a:xfrm>
              <a:off x="8779785" y="3162797"/>
              <a:ext cx="431232" cy="423106"/>
            </a:xfrm>
            <a:prstGeom prst="rect">
              <a:avLst/>
            </a:prstGeom>
          </p:spPr>
        </p:pic>
        <p:pic>
          <p:nvPicPr>
            <p:cNvPr id="31" name="Afbeelding 30">
              <a:extLst>
                <a:ext uri="{FF2B5EF4-FFF2-40B4-BE49-F238E27FC236}">
                  <a16:creationId xmlns:a16="http://schemas.microsoft.com/office/drawing/2014/main" id="{52FA6A47-C6FF-4348-AEC2-5DB4BF9FEE22}"/>
                </a:ext>
              </a:extLst>
            </p:cNvPr>
            <p:cNvPicPr>
              <a:picLocks noChangeAspect="1"/>
            </p:cNvPicPr>
            <p:nvPr/>
          </p:nvPicPr>
          <p:blipFill>
            <a:blip r:embed="rId2"/>
            <a:stretch>
              <a:fillRect/>
            </a:stretch>
          </p:blipFill>
          <p:spPr>
            <a:xfrm>
              <a:off x="9327843" y="3162797"/>
              <a:ext cx="431232" cy="423106"/>
            </a:xfrm>
            <a:prstGeom prst="rect">
              <a:avLst/>
            </a:prstGeom>
          </p:spPr>
        </p:pic>
        <p:pic>
          <p:nvPicPr>
            <p:cNvPr id="32" name="Afbeelding 31">
              <a:extLst>
                <a:ext uri="{FF2B5EF4-FFF2-40B4-BE49-F238E27FC236}">
                  <a16:creationId xmlns:a16="http://schemas.microsoft.com/office/drawing/2014/main" id="{A98A9B83-6659-4F16-A42F-3F5DEFDFAED3}"/>
                </a:ext>
              </a:extLst>
            </p:cNvPr>
            <p:cNvPicPr>
              <a:picLocks noChangeAspect="1"/>
            </p:cNvPicPr>
            <p:nvPr/>
          </p:nvPicPr>
          <p:blipFill>
            <a:blip r:embed="rId2"/>
            <a:stretch>
              <a:fillRect/>
            </a:stretch>
          </p:blipFill>
          <p:spPr>
            <a:xfrm>
              <a:off x="9896628" y="3164198"/>
              <a:ext cx="431232" cy="423106"/>
            </a:xfrm>
            <a:prstGeom prst="rect">
              <a:avLst/>
            </a:prstGeom>
          </p:spPr>
        </p:pic>
        <p:pic>
          <p:nvPicPr>
            <p:cNvPr id="33" name="Afbeelding 32">
              <a:extLst>
                <a:ext uri="{FF2B5EF4-FFF2-40B4-BE49-F238E27FC236}">
                  <a16:creationId xmlns:a16="http://schemas.microsoft.com/office/drawing/2014/main" id="{C6E83896-4DBA-4AED-86E6-A3605A6D6C61}"/>
                </a:ext>
              </a:extLst>
            </p:cNvPr>
            <p:cNvPicPr>
              <a:picLocks noChangeAspect="1"/>
            </p:cNvPicPr>
            <p:nvPr/>
          </p:nvPicPr>
          <p:blipFill>
            <a:blip r:embed="rId2"/>
            <a:stretch>
              <a:fillRect/>
            </a:stretch>
          </p:blipFill>
          <p:spPr>
            <a:xfrm>
              <a:off x="10419016" y="3164198"/>
              <a:ext cx="431232" cy="423106"/>
            </a:xfrm>
            <a:prstGeom prst="rect">
              <a:avLst/>
            </a:prstGeom>
          </p:spPr>
        </p:pic>
        <p:pic>
          <p:nvPicPr>
            <p:cNvPr id="34" name="Afbeelding 33">
              <a:extLst>
                <a:ext uri="{FF2B5EF4-FFF2-40B4-BE49-F238E27FC236}">
                  <a16:creationId xmlns:a16="http://schemas.microsoft.com/office/drawing/2014/main" id="{968DE578-1098-4FAE-A8FB-ECDD5ACF9AA4}"/>
                </a:ext>
              </a:extLst>
            </p:cNvPr>
            <p:cNvPicPr>
              <a:picLocks noChangeAspect="1"/>
            </p:cNvPicPr>
            <p:nvPr/>
          </p:nvPicPr>
          <p:blipFill>
            <a:blip r:embed="rId2"/>
            <a:stretch>
              <a:fillRect/>
            </a:stretch>
          </p:blipFill>
          <p:spPr>
            <a:xfrm>
              <a:off x="1306790" y="3745278"/>
              <a:ext cx="485776" cy="423106"/>
            </a:xfrm>
            <a:prstGeom prst="rect">
              <a:avLst/>
            </a:prstGeom>
          </p:spPr>
        </p:pic>
        <p:pic>
          <p:nvPicPr>
            <p:cNvPr id="35" name="Afbeelding 34">
              <a:extLst>
                <a:ext uri="{FF2B5EF4-FFF2-40B4-BE49-F238E27FC236}">
                  <a16:creationId xmlns:a16="http://schemas.microsoft.com/office/drawing/2014/main" id="{EF20A1D4-6F87-45F8-BF0E-EC2C8CC85AF3}"/>
                </a:ext>
              </a:extLst>
            </p:cNvPr>
            <p:cNvPicPr>
              <a:picLocks noChangeAspect="1"/>
            </p:cNvPicPr>
            <p:nvPr/>
          </p:nvPicPr>
          <p:blipFill>
            <a:blip r:embed="rId2"/>
            <a:stretch>
              <a:fillRect/>
            </a:stretch>
          </p:blipFill>
          <p:spPr>
            <a:xfrm>
              <a:off x="1854848" y="3745278"/>
              <a:ext cx="485776" cy="423106"/>
            </a:xfrm>
            <a:prstGeom prst="rect">
              <a:avLst/>
            </a:prstGeom>
          </p:spPr>
        </p:pic>
        <p:pic>
          <p:nvPicPr>
            <p:cNvPr id="36" name="Afbeelding 35">
              <a:extLst>
                <a:ext uri="{FF2B5EF4-FFF2-40B4-BE49-F238E27FC236}">
                  <a16:creationId xmlns:a16="http://schemas.microsoft.com/office/drawing/2014/main" id="{493A7A45-72A3-4B3C-8091-015E71D831AC}"/>
                </a:ext>
              </a:extLst>
            </p:cNvPr>
            <p:cNvPicPr>
              <a:picLocks noChangeAspect="1"/>
            </p:cNvPicPr>
            <p:nvPr/>
          </p:nvPicPr>
          <p:blipFill>
            <a:blip r:embed="rId2"/>
            <a:stretch>
              <a:fillRect/>
            </a:stretch>
          </p:blipFill>
          <p:spPr>
            <a:xfrm>
              <a:off x="2423633" y="3746679"/>
              <a:ext cx="485776" cy="423106"/>
            </a:xfrm>
            <a:prstGeom prst="rect">
              <a:avLst/>
            </a:prstGeom>
          </p:spPr>
        </p:pic>
        <p:pic>
          <p:nvPicPr>
            <p:cNvPr id="37" name="Afbeelding 36">
              <a:extLst>
                <a:ext uri="{FF2B5EF4-FFF2-40B4-BE49-F238E27FC236}">
                  <a16:creationId xmlns:a16="http://schemas.microsoft.com/office/drawing/2014/main" id="{C055E867-A6F3-4A17-AC5E-4D2F2CBC8982}"/>
                </a:ext>
              </a:extLst>
            </p:cNvPr>
            <p:cNvPicPr>
              <a:picLocks noChangeAspect="1"/>
            </p:cNvPicPr>
            <p:nvPr/>
          </p:nvPicPr>
          <p:blipFill>
            <a:blip r:embed="rId2"/>
            <a:stretch>
              <a:fillRect/>
            </a:stretch>
          </p:blipFill>
          <p:spPr>
            <a:xfrm>
              <a:off x="2946021" y="3746679"/>
              <a:ext cx="485776" cy="423106"/>
            </a:xfrm>
            <a:prstGeom prst="rect">
              <a:avLst/>
            </a:prstGeom>
          </p:spPr>
        </p:pic>
        <p:pic>
          <p:nvPicPr>
            <p:cNvPr id="38" name="Afbeelding 37">
              <a:extLst>
                <a:ext uri="{FF2B5EF4-FFF2-40B4-BE49-F238E27FC236}">
                  <a16:creationId xmlns:a16="http://schemas.microsoft.com/office/drawing/2014/main" id="{E44902CA-A5CD-490F-8FA4-4BB206FBDB0B}"/>
                </a:ext>
              </a:extLst>
            </p:cNvPr>
            <p:cNvPicPr>
              <a:picLocks noChangeAspect="1"/>
            </p:cNvPicPr>
            <p:nvPr/>
          </p:nvPicPr>
          <p:blipFill>
            <a:blip r:embed="rId2"/>
            <a:stretch>
              <a:fillRect/>
            </a:stretch>
          </p:blipFill>
          <p:spPr>
            <a:xfrm>
              <a:off x="3823064" y="3739653"/>
              <a:ext cx="431232" cy="423106"/>
            </a:xfrm>
            <a:prstGeom prst="rect">
              <a:avLst/>
            </a:prstGeom>
          </p:spPr>
        </p:pic>
        <p:pic>
          <p:nvPicPr>
            <p:cNvPr id="39" name="Afbeelding 38">
              <a:extLst>
                <a:ext uri="{FF2B5EF4-FFF2-40B4-BE49-F238E27FC236}">
                  <a16:creationId xmlns:a16="http://schemas.microsoft.com/office/drawing/2014/main" id="{2C7EF153-35CE-40BA-A3A6-B638CFEAC583}"/>
                </a:ext>
              </a:extLst>
            </p:cNvPr>
            <p:cNvPicPr>
              <a:picLocks noChangeAspect="1"/>
            </p:cNvPicPr>
            <p:nvPr/>
          </p:nvPicPr>
          <p:blipFill>
            <a:blip r:embed="rId2"/>
            <a:stretch>
              <a:fillRect/>
            </a:stretch>
          </p:blipFill>
          <p:spPr>
            <a:xfrm>
              <a:off x="4371122" y="3739653"/>
              <a:ext cx="431232" cy="423106"/>
            </a:xfrm>
            <a:prstGeom prst="rect">
              <a:avLst/>
            </a:prstGeom>
          </p:spPr>
        </p:pic>
        <p:pic>
          <p:nvPicPr>
            <p:cNvPr id="40" name="Afbeelding 39">
              <a:extLst>
                <a:ext uri="{FF2B5EF4-FFF2-40B4-BE49-F238E27FC236}">
                  <a16:creationId xmlns:a16="http://schemas.microsoft.com/office/drawing/2014/main" id="{F7E3FEF6-F6CD-46D5-A8E5-E18F5E4306C8}"/>
                </a:ext>
              </a:extLst>
            </p:cNvPr>
            <p:cNvPicPr>
              <a:picLocks noChangeAspect="1"/>
            </p:cNvPicPr>
            <p:nvPr/>
          </p:nvPicPr>
          <p:blipFill>
            <a:blip r:embed="rId2"/>
            <a:stretch>
              <a:fillRect/>
            </a:stretch>
          </p:blipFill>
          <p:spPr>
            <a:xfrm>
              <a:off x="4939907" y="3741054"/>
              <a:ext cx="431232" cy="423106"/>
            </a:xfrm>
            <a:prstGeom prst="rect">
              <a:avLst/>
            </a:prstGeom>
          </p:spPr>
        </p:pic>
        <p:pic>
          <p:nvPicPr>
            <p:cNvPr id="41" name="Afbeelding 40">
              <a:extLst>
                <a:ext uri="{FF2B5EF4-FFF2-40B4-BE49-F238E27FC236}">
                  <a16:creationId xmlns:a16="http://schemas.microsoft.com/office/drawing/2014/main" id="{BBC00E43-EB22-4CA9-A591-254E5FEB0E14}"/>
                </a:ext>
              </a:extLst>
            </p:cNvPr>
            <p:cNvPicPr>
              <a:picLocks noChangeAspect="1"/>
            </p:cNvPicPr>
            <p:nvPr/>
          </p:nvPicPr>
          <p:blipFill>
            <a:blip r:embed="rId2"/>
            <a:stretch>
              <a:fillRect/>
            </a:stretch>
          </p:blipFill>
          <p:spPr>
            <a:xfrm>
              <a:off x="5462295" y="3741054"/>
              <a:ext cx="431232" cy="423106"/>
            </a:xfrm>
            <a:prstGeom prst="rect">
              <a:avLst/>
            </a:prstGeom>
          </p:spPr>
        </p:pic>
        <p:pic>
          <p:nvPicPr>
            <p:cNvPr id="42" name="Afbeelding 41">
              <a:extLst>
                <a:ext uri="{FF2B5EF4-FFF2-40B4-BE49-F238E27FC236}">
                  <a16:creationId xmlns:a16="http://schemas.microsoft.com/office/drawing/2014/main" id="{9A00F266-2D8B-4CFE-8364-1B8239023A95}"/>
                </a:ext>
              </a:extLst>
            </p:cNvPr>
            <p:cNvPicPr>
              <a:picLocks noChangeAspect="1"/>
            </p:cNvPicPr>
            <p:nvPr/>
          </p:nvPicPr>
          <p:blipFill>
            <a:blip r:embed="rId2"/>
            <a:stretch>
              <a:fillRect/>
            </a:stretch>
          </p:blipFill>
          <p:spPr>
            <a:xfrm>
              <a:off x="6330292" y="3699281"/>
              <a:ext cx="431232" cy="423106"/>
            </a:xfrm>
            <a:prstGeom prst="rect">
              <a:avLst/>
            </a:prstGeom>
          </p:spPr>
        </p:pic>
        <p:pic>
          <p:nvPicPr>
            <p:cNvPr id="43" name="Afbeelding 42">
              <a:extLst>
                <a:ext uri="{FF2B5EF4-FFF2-40B4-BE49-F238E27FC236}">
                  <a16:creationId xmlns:a16="http://schemas.microsoft.com/office/drawing/2014/main" id="{988FEC2C-1654-4A48-A337-843E5C2E4806}"/>
                </a:ext>
              </a:extLst>
            </p:cNvPr>
            <p:cNvPicPr>
              <a:picLocks noChangeAspect="1"/>
            </p:cNvPicPr>
            <p:nvPr/>
          </p:nvPicPr>
          <p:blipFill>
            <a:blip r:embed="rId2"/>
            <a:stretch>
              <a:fillRect/>
            </a:stretch>
          </p:blipFill>
          <p:spPr>
            <a:xfrm>
              <a:off x="6878350" y="3699281"/>
              <a:ext cx="431232" cy="423106"/>
            </a:xfrm>
            <a:prstGeom prst="rect">
              <a:avLst/>
            </a:prstGeom>
          </p:spPr>
        </p:pic>
        <p:pic>
          <p:nvPicPr>
            <p:cNvPr id="44" name="Afbeelding 43">
              <a:extLst>
                <a:ext uri="{FF2B5EF4-FFF2-40B4-BE49-F238E27FC236}">
                  <a16:creationId xmlns:a16="http://schemas.microsoft.com/office/drawing/2014/main" id="{7BFB77F5-5DF7-4AB4-B645-9D60A3323664}"/>
                </a:ext>
              </a:extLst>
            </p:cNvPr>
            <p:cNvPicPr>
              <a:picLocks noChangeAspect="1"/>
            </p:cNvPicPr>
            <p:nvPr/>
          </p:nvPicPr>
          <p:blipFill>
            <a:blip r:embed="rId2"/>
            <a:stretch>
              <a:fillRect/>
            </a:stretch>
          </p:blipFill>
          <p:spPr>
            <a:xfrm>
              <a:off x="7447135" y="3700682"/>
              <a:ext cx="431232" cy="423106"/>
            </a:xfrm>
            <a:prstGeom prst="rect">
              <a:avLst/>
            </a:prstGeom>
          </p:spPr>
        </p:pic>
        <p:pic>
          <p:nvPicPr>
            <p:cNvPr id="45" name="Afbeelding 44">
              <a:extLst>
                <a:ext uri="{FF2B5EF4-FFF2-40B4-BE49-F238E27FC236}">
                  <a16:creationId xmlns:a16="http://schemas.microsoft.com/office/drawing/2014/main" id="{6DEEFBD2-7F59-45CD-8DAD-FF7FDA1A0D75}"/>
                </a:ext>
              </a:extLst>
            </p:cNvPr>
            <p:cNvPicPr>
              <a:picLocks noChangeAspect="1"/>
            </p:cNvPicPr>
            <p:nvPr/>
          </p:nvPicPr>
          <p:blipFill>
            <a:blip r:embed="rId2"/>
            <a:stretch>
              <a:fillRect/>
            </a:stretch>
          </p:blipFill>
          <p:spPr>
            <a:xfrm>
              <a:off x="7969523" y="3700682"/>
              <a:ext cx="431232" cy="423106"/>
            </a:xfrm>
            <a:prstGeom prst="rect">
              <a:avLst/>
            </a:prstGeom>
          </p:spPr>
        </p:pic>
        <p:pic>
          <p:nvPicPr>
            <p:cNvPr id="46" name="Afbeelding 45">
              <a:extLst>
                <a:ext uri="{FF2B5EF4-FFF2-40B4-BE49-F238E27FC236}">
                  <a16:creationId xmlns:a16="http://schemas.microsoft.com/office/drawing/2014/main" id="{D50708E2-8F33-4C52-8D28-38A3FC25BE35}"/>
                </a:ext>
              </a:extLst>
            </p:cNvPr>
            <p:cNvPicPr>
              <a:picLocks noChangeAspect="1"/>
            </p:cNvPicPr>
            <p:nvPr/>
          </p:nvPicPr>
          <p:blipFill>
            <a:blip r:embed="rId2"/>
            <a:stretch>
              <a:fillRect/>
            </a:stretch>
          </p:blipFill>
          <p:spPr>
            <a:xfrm>
              <a:off x="8800512" y="3686404"/>
              <a:ext cx="431232" cy="423106"/>
            </a:xfrm>
            <a:prstGeom prst="rect">
              <a:avLst/>
            </a:prstGeom>
          </p:spPr>
        </p:pic>
        <p:pic>
          <p:nvPicPr>
            <p:cNvPr id="47" name="Afbeelding 46">
              <a:extLst>
                <a:ext uri="{FF2B5EF4-FFF2-40B4-BE49-F238E27FC236}">
                  <a16:creationId xmlns:a16="http://schemas.microsoft.com/office/drawing/2014/main" id="{0B43AF2D-6D0E-4C40-8AAA-F8A72B195576}"/>
                </a:ext>
              </a:extLst>
            </p:cNvPr>
            <p:cNvPicPr>
              <a:picLocks noChangeAspect="1"/>
            </p:cNvPicPr>
            <p:nvPr/>
          </p:nvPicPr>
          <p:blipFill>
            <a:blip r:embed="rId2"/>
            <a:stretch>
              <a:fillRect/>
            </a:stretch>
          </p:blipFill>
          <p:spPr>
            <a:xfrm>
              <a:off x="9348570" y="3686404"/>
              <a:ext cx="431232" cy="423106"/>
            </a:xfrm>
            <a:prstGeom prst="rect">
              <a:avLst/>
            </a:prstGeom>
          </p:spPr>
        </p:pic>
        <p:pic>
          <p:nvPicPr>
            <p:cNvPr id="48" name="Afbeelding 47">
              <a:extLst>
                <a:ext uri="{FF2B5EF4-FFF2-40B4-BE49-F238E27FC236}">
                  <a16:creationId xmlns:a16="http://schemas.microsoft.com/office/drawing/2014/main" id="{B347857B-2962-4C09-996E-DA88985148D7}"/>
                </a:ext>
              </a:extLst>
            </p:cNvPr>
            <p:cNvPicPr>
              <a:picLocks noChangeAspect="1"/>
            </p:cNvPicPr>
            <p:nvPr/>
          </p:nvPicPr>
          <p:blipFill>
            <a:blip r:embed="rId2"/>
            <a:stretch>
              <a:fillRect/>
            </a:stretch>
          </p:blipFill>
          <p:spPr>
            <a:xfrm>
              <a:off x="9917355" y="3687805"/>
              <a:ext cx="431232" cy="423106"/>
            </a:xfrm>
            <a:prstGeom prst="rect">
              <a:avLst/>
            </a:prstGeom>
          </p:spPr>
        </p:pic>
        <p:pic>
          <p:nvPicPr>
            <p:cNvPr id="49" name="Afbeelding 48">
              <a:extLst>
                <a:ext uri="{FF2B5EF4-FFF2-40B4-BE49-F238E27FC236}">
                  <a16:creationId xmlns:a16="http://schemas.microsoft.com/office/drawing/2014/main" id="{770EA042-43E5-4E53-BF2B-0C64B16769D6}"/>
                </a:ext>
              </a:extLst>
            </p:cNvPr>
            <p:cNvPicPr>
              <a:picLocks noChangeAspect="1"/>
            </p:cNvPicPr>
            <p:nvPr/>
          </p:nvPicPr>
          <p:blipFill>
            <a:blip r:embed="rId2"/>
            <a:stretch>
              <a:fillRect/>
            </a:stretch>
          </p:blipFill>
          <p:spPr>
            <a:xfrm>
              <a:off x="10439743" y="3687805"/>
              <a:ext cx="431232" cy="423106"/>
            </a:xfrm>
            <a:prstGeom prst="rect">
              <a:avLst/>
            </a:prstGeom>
          </p:spPr>
        </p:pic>
        <p:pic>
          <p:nvPicPr>
            <p:cNvPr id="50" name="Afbeelding 49">
              <a:extLst>
                <a:ext uri="{FF2B5EF4-FFF2-40B4-BE49-F238E27FC236}">
                  <a16:creationId xmlns:a16="http://schemas.microsoft.com/office/drawing/2014/main" id="{56C0C067-D415-4DA5-8947-99DE2CEFDA13}"/>
                </a:ext>
              </a:extLst>
            </p:cNvPr>
            <p:cNvPicPr>
              <a:picLocks noChangeAspect="1"/>
            </p:cNvPicPr>
            <p:nvPr/>
          </p:nvPicPr>
          <p:blipFill>
            <a:blip r:embed="rId2"/>
            <a:stretch>
              <a:fillRect/>
            </a:stretch>
          </p:blipFill>
          <p:spPr>
            <a:xfrm>
              <a:off x="1286063" y="4268885"/>
              <a:ext cx="485776" cy="423106"/>
            </a:xfrm>
            <a:prstGeom prst="rect">
              <a:avLst/>
            </a:prstGeom>
          </p:spPr>
        </p:pic>
        <p:pic>
          <p:nvPicPr>
            <p:cNvPr id="51" name="Afbeelding 50">
              <a:extLst>
                <a:ext uri="{FF2B5EF4-FFF2-40B4-BE49-F238E27FC236}">
                  <a16:creationId xmlns:a16="http://schemas.microsoft.com/office/drawing/2014/main" id="{05858AD3-3827-4D85-A291-A08CBAF35054}"/>
                </a:ext>
              </a:extLst>
            </p:cNvPr>
            <p:cNvPicPr>
              <a:picLocks noChangeAspect="1"/>
            </p:cNvPicPr>
            <p:nvPr/>
          </p:nvPicPr>
          <p:blipFill>
            <a:blip r:embed="rId2"/>
            <a:stretch>
              <a:fillRect/>
            </a:stretch>
          </p:blipFill>
          <p:spPr>
            <a:xfrm>
              <a:off x="1834121" y="4268885"/>
              <a:ext cx="485776" cy="423106"/>
            </a:xfrm>
            <a:prstGeom prst="rect">
              <a:avLst/>
            </a:prstGeom>
          </p:spPr>
        </p:pic>
        <p:pic>
          <p:nvPicPr>
            <p:cNvPr id="52" name="Afbeelding 51">
              <a:extLst>
                <a:ext uri="{FF2B5EF4-FFF2-40B4-BE49-F238E27FC236}">
                  <a16:creationId xmlns:a16="http://schemas.microsoft.com/office/drawing/2014/main" id="{2FF44CD4-5C07-4912-B6C9-DE31197F9418}"/>
                </a:ext>
              </a:extLst>
            </p:cNvPr>
            <p:cNvPicPr>
              <a:picLocks noChangeAspect="1"/>
            </p:cNvPicPr>
            <p:nvPr/>
          </p:nvPicPr>
          <p:blipFill>
            <a:blip r:embed="rId2"/>
            <a:stretch>
              <a:fillRect/>
            </a:stretch>
          </p:blipFill>
          <p:spPr>
            <a:xfrm>
              <a:off x="2402906" y="4270286"/>
              <a:ext cx="485776" cy="423106"/>
            </a:xfrm>
            <a:prstGeom prst="rect">
              <a:avLst/>
            </a:prstGeom>
          </p:spPr>
        </p:pic>
        <p:pic>
          <p:nvPicPr>
            <p:cNvPr id="53" name="Afbeelding 52">
              <a:extLst>
                <a:ext uri="{FF2B5EF4-FFF2-40B4-BE49-F238E27FC236}">
                  <a16:creationId xmlns:a16="http://schemas.microsoft.com/office/drawing/2014/main" id="{508FC41F-3D84-4DD8-9F56-F8207C05ADCD}"/>
                </a:ext>
              </a:extLst>
            </p:cNvPr>
            <p:cNvPicPr>
              <a:picLocks noChangeAspect="1"/>
            </p:cNvPicPr>
            <p:nvPr/>
          </p:nvPicPr>
          <p:blipFill>
            <a:blip r:embed="rId2"/>
            <a:stretch>
              <a:fillRect/>
            </a:stretch>
          </p:blipFill>
          <p:spPr>
            <a:xfrm>
              <a:off x="2925294" y="4270286"/>
              <a:ext cx="485776" cy="423106"/>
            </a:xfrm>
            <a:prstGeom prst="rect">
              <a:avLst/>
            </a:prstGeom>
          </p:spPr>
        </p:pic>
        <p:pic>
          <p:nvPicPr>
            <p:cNvPr id="54" name="Afbeelding 53">
              <a:extLst>
                <a:ext uri="{FF2B5EF4-FFF2-40B4-BE49-F238E27FC236}">
                  <a16:creationId xmlns:a16="http://schemas.microsoft.com/office/drawing/2014/main" id="{73F3A6D0-27C8-4484-936E-4507346BEB26}"/>
                </a:ext>
              </a:extLst>
            </p:cNvPr>
            <p:cNvPicPr>
              <a:picLocks noChangeAspect="1"/>
            </p:cNvPicPr>
            <p:nvPr/>
          </p:nvPicPr>
          <p:blipFill>
            <a:blip r:embed="rId2"/>
            <a:stretch>
              <a:fillRect/>
            </a:stretch>
          </p:blipFill>
          <p:spPr>
            <a:xfrm>
              <a:off x="3802337" y="4263260"/>
              <a:ext cx="431232" cy="423106"/>
            </a:xfrm>
            <a:prstGeom prst="rect">
              <a:avLst/>
            </a:prstGeom>
          </p:spPr>
        </p:pic>
        <p:pic>
          <p:nvPicPr>
            <p:cNvPr id="55" name="Afbeelding 54">
              <a:extLst>
                <a:ext uri="{FF2B5EF4-FFF2-40B4-BE49-F238E27FC236}">
                  <a16:creationId xmlns:a16="http://schemas.microsoft.com/office/drawing/2014/main" id="{048A4468-A3D7-4CA6-967F-DA94F064A231}"/>
                </a:ext>
              </a:extLst>
            </p:cNvPr>
            <p:cNvPicPr>
              <a:picLocks noChangeAspect="1"/>
            </p:cNvPicPr>
            <p:nvPr/>
          </p:nvPicPr>
          <p:blipFill>
            <a:blip r:embed="rId2"/>
            <a:stretch>
              <a:fillRect/>
            </a:stretch>
          </p:blipFill>
          <p:spPr>
            <a:xfrm>
              <a:off x="4350395" y="4263260"/>
              <a:ext cx="431232" cy="423106"/>
            </a:xfrm>
            <a:prstGeom prst="rect">
              <a:avLst/>
            </a:prstGeom>
          </p:spPr>
        </p:pic>
        <p:pic>
          <p:nvPicPr>
            <p:cNvPr id="56" name="Afbeelding 55">
              <a:extLst>
                <a:ext uri="{FF2B5EF4-FFF2-40B4-BE49-F238E27FC236}">
                  <a16:creationId xmlns:a16="http://schemas.microsoft.com/office/drawing/2014/main" id="{E73AACD8-A0C1-4410-8490-9A5DB92B9186}"/>
                </a:ext>
              </a:extLst>
            </p:cNvPr>
            <p:cNvPicPr>
              <a:picLocks noChangeAspect="1"/>
            </p:cNvPicPr>
            <p:nvPr/>
          </p:nvPicPr>
          <p:blipFill>
            <a:blip r:embed="rId2"/>
            <a:stretch>
              <a:fillRect/>
            </a:stretch>
          </p:blipFill>
          <p:spPr>
            <a:xfrm>
              <a:off x="4919180" y="4264661"/>
              <a:ext cx="431232" cy="423106"/>
            </a:xfrm>
            <a:prstGeom prst="rect">
              <a:avLst/>
            </a:prstGeom>
          </p:spPr>
        </p:pic>
        <p:pic>
          <p:nvPicPr>
            <p:cNvPr id="57" name="Afbeelding 56">
              <a:extLst>
                <a:ext uri="{FF2B5EF4-FFF2-40B4-BE49-F238E27FC236}">
                  <a16:creationId xmlns:a16="http://schemas.microsoft.com/office/drawing/2014/main" id="{4416FB2A-7B3F-420C-9A91-DFB37C00E185}"/>
                </a:ext>
              </a:extLst>
            </p:cNvPr>
            <p:cNvPicPr>
              <a:picLocks noChangeAspect="1"/>
            </p:cNvPicPr>
            <p:nvPr/>
          </p:nvPicPr>
          <p:blipFill>
            <a:blip r:embed="rId2"/>
            <a:stretch>
              <a:fillRect/>
            </a:stretch>
          </p:blipFill>
          <p:spPr>
            <a:xfrm>
              <a:off x="5441568" y="4264661"/>
              <a:ext cx="431232" cy="423106"/>
            </a:xfrm>
            <a:prstGeom prst="rect">
              <a:avLst/>
            </a:prstGeom>
          </p:spPr>
        </p:pic>
        <p:pic>
          <p:nvPicPr>
            <p:cNvPr id="58" name="Afbeelding 57">
              <a:extLst>
                <a:ext uri="{FF2B5EF4-FFF2-40B4-BE49-F238E27FC236}">
                  <a16:creationId xmlns:a16="http://schemas.microsoft.com/office/drawing/2014/main" id="{0F2EDC4F-D9BE-4CC9-8E47-79464366F160}"/>
                </a:ext>
              </a:extLst>
            </p:cNvPr>
            <p:cNvPicPr>
              <a:picLocks noChangeAspect="1"/>
            </p:cNvPicPr>
            <p:nvPr/>
          </p:nvPicPr>
          <p:blipFill>
            <a:blip r:embed="rId2"/>
            <a:stretch>
              <a:fillRect/>
            </a:stretch>
          </p:blipFill>
          <p:spPr>
            <a:xfrm>
              <a:off x="6309565" y="4222888"/>
              <a:ext cx="431232" cy="423106"/>
            </a:xfrm>
            <a:prstGeom prst="rect">
              <a:avLst/>
            </a:prstGeom>
          </p:spPr>
        </p:pic>
        <p:pic>
          <p:nvPicPr>
            <p:cNvPr id="59" name="Afbeelding 58">
              <a:extLst>
                <a:ext uri="{FF2B5EF4-FFF2-40B4-BE49-F238E27FC236}">
                  <a16:creationId xmlns:a16="http://schemas.microsoft.com/office/drawing/2014/main" id="{FC4B3267-3E19-4760-A7A5-0CF85B2B4074}"/>
                </a:ext>
              </a:extLst>
            </p:cNvPr>
            <p:cNvPicPr>
              <a:picLocks noChangeAspect="1"/>
            </p:cNvPicPr>
            <p:nvPr/>
          </p:nvPicPr>
          <p:blipFill>
            <a:blip r:embed="rId2"/>
            <a:stretch>
              <a:fillRect/>
            </a:stretch>
          </p:blipFill>
          <p:spPr>
            <a:xfrm>
              <a:off x="6857623" y="4222888"/>
              <a:ext cx="431232" cy="423106"/>
            </a:xfrm>
            <a:prstGeom prst="rect">
              <a:avLst/>
            </a:prstGeom>
          </p:spPr>
        </p:pic>
        <p:pic>
          <p:nvPicPr>
            <p:cNvPr id="60" name="Afbeelding 59">
              <a:extLst>
                <a:ext uri="{FF2B5EF4-FFF2-40B4-BE49-F238E27FC236}">
                  <a16:creationId xmlns:a16="http://schemas.microsoft.com/office/drawing/2014/main" id="{F763476E-61E3-42E7-8DA8-E26C69DBF378}"/>
                </a:ext>
              </a:extLst>
            </p:cNvPr>
            <p:cNvPicPr>
              <a:picLocks noChangeAspect="1"/>
            </p:cNvPicPr>
            <p:nvPr/>
          </p:nvPicPr>
          <p:blipFill>
            <a:blip r:embed="rId2"/>
            <a:stretch>
              <a:fillRect/>
            </a:stretch>
          </p:blipFill>
          <p:spPr>
            <a:xfrm>
              <a:off x="7426408" y="4224289"/>
              <a:ext cx="431232" cy="423106"/>
            </a:xfrm>
            <a:prstGeom prst="rect">
              <a:avLst/>
            </a:prstGeom>
          </p:spPr>
        </p:pic>
        <p:pic>
          <p:nvPicPr>
            <p:cNvPr id="61" name="Afbeelding 60">
              <a:extLst>
                <a:ext uri="{FF2B5EF4-FFF2-40B4-BE49-F238E27FC236}">
                  <a16:creationId xmlns:a16="http://schemas.microsoft.com/office/drawing/2014/main" id="{388757B5-D3CA-4D9A-9876-A7EF58F3CEA9}"/>
                </a:ext>
              </a:extLst>
            </p:cNvPr>
            <p:cNvPicPr>
              <a:picLocks noChangeAspect="1"/>
            </p:cNvPicPr>
            <p:nvPr/>
          </p:nvPicPr>
          <p:blipFill>
            <a:blip r:embed="rId2"/>
            <a:stretch>
              <a:fillRect/>
            </a:stretch>
          </p:blipFill>
          <p:spPr>
            <a:xfrm>
              <a:off x="7948796" y="4224289"/>
              <a:ext cx="431232" cy="423106"/>
            </a:xfrm>
            <a:prstGeom prst="rect">
              <a:avLst/>
            </a:prstGeom>
          </p:spPr>
        </p:pic>
        <p:pic>
          <p:nvPicPr>
            <p:cNvPr id="62" name="Afbeelding 61">
              <a:extLst>
                <a:ext uri="{FF2B5EF4-FFF2-40B4-BE49-F238E27FC236}">
                  <a16:creationId xmlns:a16="http://schemas.microsoft.com/office/drawing/2014/main" id="{B78E1833-B010-4F6F-AEDC-2B73716A916F}"/>
                </a:ext>
              </a:extLst>
            </p:cNvPr>
            <p:cNvPicPr>
              <a:picLocks noChangeAspect="1"/>
            </p:cNvPicPr>
            <p:nvPr/>
          </p:nvPicPr>
          <p:blipFill>
            <a:blip r:embed="rId2"/>
            <a:stretch>
              <a:fillRect/>
            </a:stretch>
          </p:blipFill>
          <p:spPr>
            <a:xfrm>
              <a:off x="8779785" y="4210011"/>
              <a:ext cx="431232" cy="423106"/>
            </a:xfrm>
            <a:prstGeom prst="rect">
              <a:avLst/>
            </a:prstGeom>
          </p:spPr>
        </p:pic>
        <p:pic>
          <p:nvPicPr>
            <p:cNvPr id="63" name="Afbeelding 62">
              <a:extLst>
                <a:ext uri="{FF2B5EF4-FFF2-40B4-BE49-F238E27FC236}">
                  <a16:creationId xmlns:a16="http://schemas.microsoft.com/office/drawing/2014/main" id="{A4629B73-C644-42B2-A41B-090475360EAC}"/>
                </a:ext>
              </a:extLst>
            </p:cNvPr>
            <p:cNvPicPr>
              <a:picLocks noChangeAspect="1"/>
            </p:cNvPicPr>
            <p:nvPr/>
          </p:nvPicPr>
          <p:blipFill>
            <a:blip r:embed="rId2"/>
            <a:stretch>
              <a:fillRect/>
            </a:stretch>
          </p:blipFill>
          <p:spPr>
            <a:xfrm>
              <a:off x="9327843" y="4210011"/>
              <a:ext cx="431232" cy="423106"/>
            </a:xfrm>
            <a:prstGeom prst="rect">
              <a:avLst/>
            </a:prstGeom>
          </p:spPr>
        </p:pic>
        <p:pic>
          <p:nvPicPr>
            <p:cNvPr id="64" name="Afbeelding 63">
              <a:extLst>
                <a:ext uri="{FF2B5EF4-FFF2-40B4-BE49-F238E27FC236}">
                  <a16:creationId xmlns:a16="http://schemas.microsoft.com/office/drawing/2014/main" id="{0C58BF99-F5D0-4A8B-9A31-D0DE3D4803FE}"/>
                </a:ext>
              </a:extLst>
            </p:cNvPr>
            <p:cNvPicPr>
              <a:picLocks noChangeAspect="1"/>
            </p:cNvPicPr>
            <p:nvPr/>
          </p:nvPicPr>
          <p:blipFill>
            <a:blip r:embed="rId2"/>
            <a:stretch>
              <a:fillRect/>
            </a:stretch>
          </p:blipFill>
          <p:spPr>
            <a:xfrm>
              <a:off x="9896628" y="4211412"/>
              <a:ext cx="431232" cy="423106"/>
            </a:xfrm>
            <a:prstGeom prst="rect">
              <a:avLst/>
            </a:prstGeom>
          </p:spPr>
        </p:pic>
        <p:pic>
          <p:nvPicPr>
            <p:cNvPr id="65" name="Afbeelding 64">
              <a:extLst>
                <a:ext uri="{FF2B5EF4-FFF2-40B4-BE49-F238E27FC236}">
                  <a16:creationId xmlns:a16="http://schemas.microsoft.com/office/drawing/2014/main" id="{E8BBE7FA-D074-4B43-B806-FE5A4D445024}"/>
                </a:ext>
              </a:extLst>
            </p:cNvPr>
            <p:cNvPicPr>
              <a:picLocks noChangeAspect="1"/>
            </p:cNvPicPr>
            <p:nvPr/>
          </p:nvPicPr>
          <p:blipFill>
            <a:blip r:embed="rId2"/>
            <a:stretch>
              <a:fillRect/>
            </a:stretch>
          </p:blipFill>
          <p:spPr>
            <a:xfrm>
              <a:off x="10419016" y="4211412"/>
              <a:ext cx="431232" cy="423106"/>
            </a:xfrm>
            <a:prstGeom prst="rect">
              <a:avLst/>
            </a:prstGeom>
          </p:spPr>
        </p:pic>
        <p:pic>
          <p:nvPicPr>
            <p:cNvPr id="66" name="Afbeelding 65">
              <a:extLst>
                <a:ext uri="{FF2B5EF4-FFF2-40B4-BE49-F238E27FC236}">
                  <a16:creationId xmlns:a16="http://schemas.microsoft.com/office/drawing/2014/main" id="{3FF614CF-7D03-4C58-98E9-7535FDA6F9D4}"/>
                </a:ext>
              </a:extLst>
            </p:cNvPr>
            <p:cNvPicPr>
              <a:picLocks noChangeAspect="1"/>
            </p:cNvPicPr>
            <p:nvPr/>
          </p:nvPicPr>
          <p:blipFill>
            <a:blip r:embed="rId2"/>
            <a:stretch>
              <a:fillRect/>
            </a:stretch>
          </p:blipFill>
          <p:spPr>
            <a:xfrm>
              <a:off x="1305302" y="4719339"/>
              <a:ext cx="485776" cy="423106"/>
            </a:xfrm>
            <a:prstGeom prst="rect">
              <a:avLst/>
            </a:prstGeom>
          </p:spPr>
        </p:pic>
        <p:pic>
          <p:nvPicPr>
            <p:cNvPr id="67" name="Afbeelding 66">
              <a:extLst>
                <a:ext uri="{FF2B5EF4-FFF2-40B4-BE49-F238E27FC236}">
                  <a16:creationId xmlns:a16="http://schemas.microsoft.com/office/drawing/2014/main" id="{AC3FD5ED-0D45-46AC-82E9-EB00B55CBF4F}"/>
                </a:ext>
              </a:extLst>
            </p:cNvPr>
            <p:cNvPicPr>
              <a:picLocks noChangeAspect="1"/>
            </p:cNvPicPr>
            <p:nvPr/>
          </p:nvPicPr>
          <p:blipFill>
            <a:blip r:embed="rId2"/>
            <a:stretch>
              <a:fillRect/>
            </a:stretch>
          </p:blipFill>
          <p:spPr>
            <a:xfrm>
              <a:off x="1853360" y="4719339"/>
              <a:ext cx="485776" cy="423106"/>
            </a:xfrm>
            <a:prstGeom prst="rect">
              <a:avLst/>
            </a:prstGeom>
          </p:spPr>
        </p:pic>
        <p:pic>
          <p:nvPicPr>
            <p:cNvPr id="68" name="Afbeelding 67">
              <a:extLst>
                <a:ext uri="{FF2B5EF4-FFF2-40B4-BE49-F238E27FC236}">
                  <a16:creationId xmlns:a16="http://schemas.microsoft.com/office/drawing/2014/main" id="{A193A48A-09C9-43E4-B933-4EFE270EBA80}"/>
                </a:ext>
              </a:extLst>
            </p:cNvPr>
            <p:cNvPicPr>
              <a:picLocks noChangeAspect="1"/>
            </p:cNvPicPr>
            <p:nvPr/>
          </p:nvPicPr>
          <p:blipFill>
            <a:blip r:embed="rId2"/>
            <a:stretch>
              <a:fillRect/>
            </a:stretch>
          </p:blipFill>
          <p:spPr>
            <a:xfrm>
              <a:off x="2422145" y="4720740"/>
              <a:ext cx="485776" cy="423106"/>
            </a:xfrm>
            <a:prstGeom prst="rect">
              <a:avLst/>
            </a:prstGeom>
          </p:spPr>
        </p:pic>
        <p:pic>
          <p:nvPicPr>
            <p:cNvPr id="69" name="Afbeelding 68">
              <a:extLst>
                <a:ext uri="{FF2B5EF4-FFF2-40B4-BE49-F238E27FC236}">
                  <a16:creationId xmlns:a16="http://schemas.microsoft.com/office/drawing/2014/main" id="{E95C8C87-1C5A-4BEE-B60D-F406646EAA2F}"/>
                </a:ext>
              </a:extLst>
            </p:cNvPr>
            <p:cNvPicPr>
              <a:picLocks noChangeAspect="1"/>
            </p:cNvPicPr>
            <p:nvPr/>
          </p:nvPicPr>
          <p:blipFill>
            <a:blip r:embed="rId2"/>
            <a:stretch>
              <a:fillRect/>
            </a:stretch>
          </p:blipFill>
          <p:spPr>
            <a:xfrm>
              <a:off x="2944533" y="4720740"/>
              <a:ext cx="485776" cy="423106"/>
            </a:xfrm>
            <a:prstGeom prst="rect">
              <a:avLst/>
            </a:prstGeom>
          </p:spPr>
        </p:pic>
        <p:pic>
          <p:nvPicPr>
            <p:cNvPr id="70" name="Afbeelding 69">
              <a:extLst>
                <a:ext uri="{FF2B5EF4-FFF2-40B4-BE49-F238E27FC236}">
                  <a16:creationId xmlns:a16="http://schemas.microsoft.com/office/drawing/2014/main" id="{F5FB909B-5257-4516-89D1-D5CE27D66E42}"/>
                </a:ext>
              </a:extLst>
            </p:cNvPr>
            <p:cNvPicPr>
              <a:picLocks noChangeAspect="1"/>
            </p:cNvPicPr>
            <p:nvPr/>
          </p:nvPicPr>
          <p:blipFill>
            <a:blip r:embed="rId2"/>
            <a:stretch>
              <a:fillRect/>
            </a:stretch>
          </p:blipFill>
          <p:spPr>
            <a:xfrm>
              <a:off x="3821576" y="4713714"/>
              <a:ext cx="431232" cy="423106"/>
            </a:xfrm>
            <a:prstGeom prst="rect">
              <a:avLst/>
            </a:prstGeom>
          </p:spPr>
        </p:pic>
        <p:pic>
          <p:nvPicPr>
            <p:cNvPr id="71" name="Afbeelding 70">
              <a:extLst>
                <a:ext uri="{FF2B5EF4-FFF2-40B4-BE49-F238E27FC236}">
                  <a16:creationId xmlns:a16="http://schemas.microsoft.com/office/drawing/2014/main" id="{92A15B5D-256B-4E0D-B637-35BB95476AF0}"/>
                </a:ext>
              </a:extLst>
            </p:cNvPr>
            <p:cNvPicPr>
              <a:picLocks noChangeAspect="1"/>
            </p:cNvPicPr>
            <p:nvPr/>
          </p:nvPicPr>
          <p:blipFill>
            <a:blip r:embed="rId2"/>
            <a:stretch>
              <a:fillRect/>
            </a:stretch>
          </p:blipFill>
          <p:spPr>
            <a:xfrm>
              <a:off x="4369634" y="4713714"/>
              <a:ext cx="431232" cy="423106"/>
            </a:xfrm>
            <a:prstGeom prst="rect">
              <a:avLst/>
            </a:prstGeom>
          </p:spPr>
        </p:pic>
        <p:pic>
          <p:nvPicPr>
            <p:cNvPr id="72" name="Afbeelding 71">
              <a:extLst>
                <a:ext uri="{FF2B5EF4-FFF2-40B4-BE49-F238E27FC236}">
                  <a16:creationId xmlns:a16="http://schemas.microsoft.com/office/drawing/2014/main" id="{22E9D073-D63D-4F23-9441-9A3F98AABBC7}"/>
                </a:ext>
              </a:extLst>
            </p:cNvPr>
            <p:cNvPicPr>
              <a:picLocks noChangeAspect="1"/>
            </p:cNvPicPr>
            <p:nvPr/>
          </p:nvPicPr>
          <p:blipFill>
            <a:blip r:embed="rId2"/>
            <a:stretch>
              <a:fillRect/>
            </a:stretch>
          </p:blipFill>
          <p:spPr>
            <a:xfrm>
              <a:off x="4938419" y="4715115"/>
              <a:ext cx="431232" cy="423106"/>
            </a:xfrm>
            <a:prstGeom prst="rect">
              <a:avLst/>
            </a:prstGeom>
          </p:spPr>
        </p:pic>
        <p:pic>
          <p:nvPicPr>
            <p:cNvPr id="73" name="Afbeelding 72">
              <a:extLst>
                <a:ext uri="{FF2B5EF4-FFF2-40B4-BE49-F238E27FC236}">
                  <a16:creationId xmlns:a16="http://schemas.microsoft.com/office/drawing/2014/main" id="{C18C605B-4AC7-4481-B9E6-D89A5652D38F}"/>
                </a:ext>
              </a:extLst>
            </p:cNvPr>
            <p:cNvPicPr>
              <a:picLocks noChangeAspect="1"/>
            </p:cNvPicPr>
            <p:nvPr/>
          </p:nvPicPr>
          <p:blipFill>
            <a:blip r:embed="rId2"/>
            <a:stretch>
              <a:fillRect/>
            </a:stretch>
          </p:blipFill>
          <p:spPr>
            <a:xfrm>
              <a:off x="5460807" y="4715115"/>
              <a:ext cx="431232" cy="423106"/>
            </a:xfrm>
            <a:prstGeom prst="rect">
              <a:avLst/>
            </a:prstGeom>
          </p:spPr>
        </p:pic>
        <p:pic>
          <p:nvPicPr>
            <p:cNvPr id="74" name="Afbeelding 73">
              <a:extLst>
                <a:ext uri="{FF2B5EF4-FFF2-40B4-BE49-F238E27FC236}">
                  <a16:creationId xmlns:a16="http://schemas.microsoft.com/office/drawing/2014/main" id="{96968F07-3F48-4930-9B8A-787D61BED7E4}"/>
                </a:ext>
              </a:extLst>
            </p:cNvPr>
            <p:cNvPicPr>
              <a:picLocks noChangeAspect="1"/>
            </p:cNvPicPr>
            <p:nvPr/>
          </p:nvPicPr>
          <p:blipFill>
            <a:blip r:embed="rId2"/>
            <a:stretch>
              <a:fillRect/>
            </a:stretch>
          </p:blipFill>
          <p:spPr>
            <a:xfrm>
              <a:off x="6328804" y="4673342"/>
              <a:ext cx="431232" cy="423106"/>
            </a:xfrm>
            <a:prstGeom prst="rect">
              <a:avLst/>
            </a:prstGeom>
          </p:spPr>
        </p:pic>
        <p:pic>
          <p:nvPicPr>
            <p:cNvPr id="75" name="Afbeelding 74">
              <a:extLst>
                <a:ext uri="{FF2B5EF4-FFF2-40B4-BE49-F238E27FC236}">
                  <a16:creationId xmlns:a16="http://schemas.microsoft.com/office/drawing/2014/main" id="{1F364AE5-B49F-43AB-8A64-FFE4AFAAB802}"/>
                </a:ext>
              </a:extLst>
            </p:cNvPr>
            <p:cNvPicPr>
              <a:picLocks noChangeAspect="1"/>
            </p:cNvPicPr>
            <p:nvPr/>
          </p:nvPicPr>
          <p:blipFill>
            <a:blip r:embed="rId2"/>
            <a:stretch>
              <a:fillRect/>
            </a:stretch>
          </p:blipFill>
          <p:spPr>
            <a:xfrm>
              <a:off x="6876862" y="4673342"/>
              <a:ext cx="431232" cy="423106"/>
            </a:xfrm>
            <a:prstGeom prst="rect">
              <a:avLst/>
            </a:prstGeom>
          </p:spPr>
        </p:pic>
        <p:pic>
          <p:nvPicPr>
            <p:cNvPr id="76" name="Afbeelding 75">
              <a:extLst>
                <a:ext uri="{FF2B5EF4-FFF2-40B4-BE49-F238E27FC236}">
                  <a16:creationId xmlns:a16="http://schemas.microsoft.com/office/drawing/2014/main" id="{B753FB47-1AB8-4B9E-9A6E-85BE90051BE3}"/>
                </a:ext>
              </a:extLst>
            </p:cNvPr>
            <p:cNvPicPr>
              <a:picLocks noChangeAspect="1"/>
            </p:cNvPicPr>
            <p:nvPr/>
          </p:nvPicPr>
          <p:blipFill>
            <a:blip r:embed="rId2"/>
            <a:stretch>
              <a:fillRect/>
            </a:stretch>
          </p:blipFill>
          <p:spPr>
            <a:xfrm>
              <a:off x="7445647" y="4674743"/>
              <a:ext cx="431232" cy="423106"/>
            </a:xfrm>
            <a:prstGeom prst="rect">
              <a:avLst/>
            </a:prstGeom>
          </p:spPr>
        </p:pic>
        <p:pic>
          <p:nvPicPr>
            <p:cNvPr id="77" name="Afbeelding 76">
              <a:extLst>
                <a:ext uri="{FF2B5EF4-FFF2-40B4-BE49-F238E27FC236}">
                  <a16:creationId xmlns:a16="http://schemas.microsoft.com/office/drawing/2014/main" id="{4C631C8B-0E0C-4283-B7D9-034684BBB200}"/>
                </a:ext>
              </a:extLst>
            </p:cNvPr>
            <p:cNvPicPr>
              <a:picLocks noChangeAspect="1"/>
            </p:cNvPicPr>
            <p:nvPr/>
          </p:nvPicPr>
          <p:blipFill>
            <a:blip r:embed="rId2"/>
            <a:stretch>
              <a:fillRect/>
            </a:stretch>
          </p:blipFill>
          <p:spPr>
            <a:xfrm>
              <a:off x="7968035" y="4674743"/>
              <a:ext cx="431232" cy="423106"/>
            </a:xfrm>
            <a:prstGeom prst="rect">
              <a:avLst/>
            </a:prstGeom>
          </p:spPr>
        </p:pic>
        <p:pic>
          <p:nvPicPr>
            <p:cNvPr id="78" name="Afbeelding 77">
              <a:extLst>
                <a:ext uri="{FF2B5EF4-FFF2-40B4-BE49-F238E27FC236}">
                  <a16:creationId xmlns:a16="http://schemas.microsoft.com/office/drawing/2014/main" id="{2AFC578D-C130-43C5-A391-F5E26399207C}"/>
                </a:ext>
              </a:extLst>
            </p:cNvPr>
            <p:cNvPicPr>
              <a:picLocks noChangeAspect="1"/>
            </p:cNvPicPr>
            <p:nvPr/>
          </p:nvPicPr>
          <p:blipFill>
            <a:blip r:embed="rId2"/>
            <a:stretch>
              <a:fillRect/>
            </a:stretch>
          </p:blipFill>
          <p:spPr>
            <a:xfrm>
              <a:off x="8799024" y="4660465"/>
              <a:ext cx="431232" cy="423106"/>
            </a:xfrm>
            <a:prstGeom prst="rect">
              <a:avLst/>
            </a:prstGeom>
          </p:spPr>
        </p:pic>
        <p:pic>
          <p:nvPicPr>
            <p:cNvPr id="79" name="Afbeelding 78">
              <a:extLst>
                <a:ext uri="{FF2B5EF4-FFF2-40B4-BE49-F238E27FC236}">
                  <a16:creationId xmlns:a16="http://schemas.microsoft.com/office/drawing/2014/main" id="{5B506A6B-3D05-4A71-9EE4-681B5CA61F10}"/>
                </a:ext>
              </a:extLst>
            </p:cNvPr>
            <p:cNvPicPr>
              <a:picLocks noChangeAspect="1"/>
            </p:cNvPicPr>
            <p:nvPr/>
          </p:nvPicPr>
          <p:blipFill>
            <a:blip r:embed="rId2"/>
            <a:stretch>
              <a:fillRect/>
            </a:stretch>
          </p:blipFill>
          <p:spPr>
            <a:xfrm>
              <a:off x="9347082" y="4660465"/>
              <a:ext cx="431232" cy="423106"/>
            </a:xfrm>
            <a:prstGeom prst="rect">
              <a:avLst/>
            </a:prstGeom>
          </p:spPr>
        </p:pic>
        <p:pic>
          <p:nvPicPr>
            <p:cNvPr id="80" name="Afbeelding 79">
              <a:extLst>
                <a:ext uri="{FF2B5EF4-FFF2-40B4-BE49-F238E27FC236}">
                  <a16:creationId xmlns:a16="http://schemas.microsoft.com/office/drawing/2014/main" id="{F4D7F1C6-6B2C-432C-A0C0-3CE3C3FE581A}"/>
                </a:ext>
              </a:extLst>
            </p:cNvPr>
            <p:cNvPicPr>
              <a:picLocks noChangeAspect="1"/>
            </p:cNvPicPr>
            <p:nvPr/>
          </p:nvPicPr>
          <p:blipFill>
            <a:blip r:embed="rId2"/>
            <a:stretch>
              <a:fillRect/>
            </a:stretch>
          </p:blipFill>
          <p:spPr>
            <a:xfrm>
              <a:off x="9915867" y="4661866"/>
              <a:ext cx="431232" cy="423106"/>
            </a:xfrm>
            <a:prstGeom prst="rect">
              <a:avLst/>
            </a:prstGeom>
          </p:spPr>
        </p:pic>
        <p:pic>
          <p:nvPicPr>
            <p:cNvPr id="81" name="Afbeelding 80">
              <a:extLst>
                <a:ext uri="{FF2B5EF4-FFF2-40B4-BE49-F238E27FC236}">
                  <a16:creationId xmlns:a16="http://schemas.microsoft.com/office/drawing/2014/main" id="{465C8F22-BEEB-40C7-ABB0-685F5327719C}"/>
                </a:ext>
              </a:extLst>
            </p:cNvPr>
            <p:cNvPicPr>
              <a:picLocks noChangeAspect="1"/>
            </p:cNvPicPr>
            <p:nvPr/>
          </p:nvPicPr>
          <p:blipFill>
            <a:blip r:embed="rId2"/>
            <a:stretch>
              <a:fillRect/>
            </a:stretch>
          </p:blipFill>
          <p:spPr>
            <a:xfrm>
              <a:off x="10438255" y="4661866"/>
              <a:ext cx="431232" cy="423106"/>
            </a:xfrm>
            <a:prstGeom prst="rect">
              <a:avLst/>
            </a:prstGeom>
          </p:spPr>
        </p:pic>
      </p:grpSp>
      <p:sp>
        <p:nvSpPr>
          <p:cNvPr id="83" name="Tekstvak 82">
            <a:extLst>
              <a:ext uri="{FF2B5EF4-FFF2-40B4-BE49-F238E27FC236}">
                <a16:creationId xmlns:a16="http://schemas.microsoft.com/office/drawing/2014/main" id="{DF974B86-903D-4A33-AECA-2F6A10A063A9}"/>
              </a:ext>
            </a:extLst>
          </p:cNvPr>
          <p:cNvSpPr txBox="1"/>
          <p:nvPr/>
        </p:nvSpPr>
        <p:spPr>
          <a:xfrm>
            <a:off x="6817520" y="4057652"/>
            <a:ext cx="3192557" cy="2585323"/>
          </a:xfrm>
          <a:prstGeom prst="rect">
            <a:avLst/>
          </a:prstGeom>
          <a:noFill/>
        </p:spPr>
        <p:txBody>
          <a:bodyPr wrap="square" rtlCol="0">
            <a:spAutoFit/>
          </a:bodyPr>
          <a:lstStyle/>
          <a:p>
            <a:r>
              <a:rPr lang="nl-NL" b="1" dirty="0"/>
              <a:t>Collectief</a:t>
            </a:r>
          </a:p>
          <a:p>
            <a:pPr marL="214313" indent="-214313">
              <a:buFont typeface="Arial" panose="020B0604020202020204" pitchFamily="34" charset="0"/>
              <a:buChar char="•"/>
            </a:pPr>
            <a:r>
              <a:rPr lang="nl-NL" dirty="0"/>
              <a:t>Sociale netwerk versterken</a:t>
            </a:r>
          </a:p>
          <a:p>
            <a:pPr marL="214313" indent="-214313">
              <a:buFont typeface="Arial" panose="020B0604020202020204" pitchFamily="34" charset="0"/>
              <a:buChar char="•"/>
            </a:pPr>
            <a:r>
              <a:rPr lang="nl-NL" dirty="0"/>
              <a:t>Gezamenlijk besluiten nemen</a:t>
            </a:r>
          </a:p>
          <a:p>
            <a:pPr marL="214313" indent="-214313">
              <a:buFont typeface="Arial" panose="020B0604020202020204" pitchFamily="34" charset="0"/>
              <a:buChar char="•"/>
            </a:pPr>
            <a:r>
              <a:rPr lang="nl-NL" dirty="0"/>
              <a:t>Afhankelijkheden managen</a:t>
            </a:r>
          </a:p>
          <a:p>
            <a:pPr marL="214313" indent="-214313">
              <a:buFont typeface="Arial" panose="020B0604020202020204" pitchFamily="34" charset="0"/>
              <a:buChar char="•"/>
            </a:pPr>
            <a:r>
              <a:rPr lang="nl-NL" dirty="0"/>
              <a:t>Risico’s managen</a:t>
            </a:r>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p:txBody>
      </p:sp>
      <p:sp>
        <p:nvSpPr>
          <p:cNvPr id="84" name="Tekstvak 83">
            <a:extLst>
              <a:ext uri="{FF2B5EF4-FFF2-40B4-BE49-F238E27FC236}">
                <a16:creationId xmlns:a16="http://schemas.microsoft.com/office/drawing/2014/main" id="{B2494E3D-8491-4944-8AB4-DA76C026A07C}"/>
              </a:ext>
            </a:extLst>
          </p:cNvPr>
          <p:cNvSpPr txBox="1"/>
          <p:nvPr/>
        </p:nvSpPr>
        <p:spPr>
          <a:xfrm>
            <a:off x="2489363" y="4057652"/>
            <a:ext cx="3192557" cy="3139321"/>
          </a:xfrm>
          <a:prstGeom prst="rect">
            <a:avLst/>
          </a:prstGeom>
          <a:noFill/>
        </p:spPr>
        <p:txBody>
          <a:bodyPr wrap="square" rtlCol="0">
            <a:spAutoFit/>
          </a:bodyPr>
          <a:lstStyle/>
          <a:p>
            <a:r>
              <a:rPr lang="nl-NL" b="1" dirty="0"/>
              <a:t>Team</a:t>
            </a:r>
          </a:p>
          <a:p>
            <a:pPr marL="214313" indent="-214313">
              <a:buFont typeface="Arial" panose="020B0604020202020204" pitchFamily="34" charset="0"/>
              <a:buChar char="•"/>
            </a:pPr>
            <a:r>
              <a:rPr lang="nl-NL" dirty="0"/>
              <a:t>Onafhankelijke ontwikkelingen</a:t>
            </a:r>
          </a:p>
          <a:p>
            <a:pPr marL="214313" indent="-214313">
              <a:buFont typeface="Arial" panose="020B0604020202020204" pitchFamily="34" charset="0"/>
              <a:buChar char="•"/>
            </a:pPr>
            <a:r>
              <a:rPr lang="nl-NL" dirty="0"/>
              <a:t>Wendbaar</a:t>
            </a:r>
          </a:p>
          <a:p>
            <a:pPr marL="214313" indent="-214313">
              <a:buFont typeface="Arial" panose="020B0604020202020204" pitchFamily="34" charset="0"/>
              <a:buChar char="•"/>
            </a:pPr>
            <a:r>
              <a:rPr lang="nl-NL" dirty="0"/>
              <a:t>Snel resultaat in sprints</a:t>
            </a:r>
          </a:p>
          <a:p>
            <a:pPr marL="214313" indent="-214313">
              <a:buFont typeface="Arial" panose="020B0604020202020204" pitchFamily="34" charset="0"/>
              <a:buChar char="•"/>
            </a:pPr>
            <a:r>
              <a:rPr lang="nl-NL" dirty="0"/>
              <a:t>Focus op toegevoegde waarde</a:t>
            </a:r>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a:p>
            <a:pPr marL="214313" indent="-214313">
              <a:buFont typeface="Arial" panose="020B0604020202020204" pitchFamily="34" charset="0"/>
              <a:buChar char="•"/>
            </a:pPr>
            <a:endParaRPr lang="nl-NL" dirty="0"/>
          </a:p>
        </p:txBody>
      </p:sp>
      <p:pic>
        <p:nvPicPr>
          <p:cNvPr id="85" name="Afbeelding 84">
            <a:extLst>
              <a:ext uri="{FF2B5EF4-FFF2-40B4-BE49-F238E27FC236}">
                <a16:creationId xmlns:a16="http://schemas.microsoft.com/office/drawing/2014/main" id="{6BC5F593-D24A-4033-9DA5-64A87A4DC0DC}"/>
              </a:ext>
            </a:extLst>
          </p:cNvPr>
          <p:cNvPicPr>
            <a:picLocks noChangeAspect="1"/>
          </p:cNvPicPr>
          <p:nvPr/>
        </p:nvPicPr>
        <p:blipFill>
          <a:blip r:embed="rId2"/>
          <a:stretch>
            <a:fillRect/>
          </a:stretch>
        </p:blipFill>
        <p:spPr>
          <a:xfrm>
            <a:off x="5417262" y="4197798"/>
            <a:ext cx="961667" cy="943546"/>
          </a:xfrm>
          <a:prstGeom prst="rect">
            <a:avLst/>
          </a:prstGeom>
        </p:spPr>
      </p:pic>
    </p:spTree>
    <p:extLst>
      <p:ext uri="{BB962C8B-B14F-4D97-AF65-F5344CB8AC3E}">
        <p14:creationId xmlns:p14="http://schemas.microsoft.com/office/powerpoint/2010/main" val="275171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06FEE1-57FE-D54B-A422-7262337A7CFC}"/>
              </a:ext>
            </a:extLst>
          </p:cNvPr>
          <p:cNvSpPr>
            <a:spLocks noGrp="1"/>
          </p:cNvSpPr>
          <p:nvPr>
            <p:ph type="title"/>
          </p:nvPr>
        </p:nvSpPr>
        <p:spPr/>
        <p:txBody>
          <a:bodyPr/>
          <a:lstStyle/>
          <a:p>
            <a:r>
              <a:rPr lang="nl-NL" dirty="0"/>
              <a:t>Foto’s! PI event</a:t>
            </a:r>
          </a:p>
        </p:txBody>
      </p:sp>
      <p:sp>
        <p:nvSpPr>
          <p:cNvPr id="4" name="Rechthoek 3">
            <a:extLst>
              <a:ext uri="{FF2B5EF4-FFF2-40B4-BE49-F238E27FC236}">
                <a16:creationId xmlns:a16="http://schemas.microsoft.com/office/drawing/2014/main" id="{05098DF1-95F6-274B-A8A1-FF0C287B043E}"/>
              </a:ext>
            </a:extLst>
          </p:cNvPr>
          <p:cNvSpPr/>
          <p:nvPr/>
        </p:nvSpPr>
        <p:spPr>
          <a:xfrm>
            <a:off x="5974813" y="3244334"/>
            <a:ext cx="242374" cy="369332"/>
          </a:xfrm>
          <a:prstGeom prst="rect">
            <a:avLst/>
          </a:prstGeom>
        </p:spPr>
        <p:txBody>
          <a:bodyPr wrap="none">
            <a:spAutoFit/>
          </a:bodyPr>
          <a:lstStyle/>
          <a:p>
            <a:r>
              <a:rPr lang="nl-NL" dirty="0">
                <a:solidFill>
                  <a:srgbClr val="000000"/>
                </a:solidFill>
                <a:latin typeface="Times" pitchFamily="2" charset="0"/>
              </a:rPr>
              <a:t> </a:t>
            </a:r>
            <a:endParaRPr lang="nl-NL" dirty="0"/>
          </a:p>
        </p:txBody>
      </p:sp>
      <p:sp>
        <p:nvSpPr>
          <p:cNvPr id="5" name="Rechthoek 4">
            <a:extLst>
              <a:ext uri="{FF2B5EF4-FFF2-40B4-BE49-F238E27FC236}">
                <a16:creationId xmlns:a16="http://schemas.microsoft.com/office/drawing/2014/main" id="{4F44C2D0-B307-524E-B809-5A409F49876F}"/>
              </a:ext>
            </a:extLst>
          </p:cNvPr>
          <p:cNvSpPr/>
          <p:nvPr/>
        </p:nvSpPr>
        <p:spPr>
          <a:xfrm>
            <a:off x="5974813" y="3244334"/>
            <a:ext cx="242374" cy="369332"/>
          </a:xfrm>
          <a:prstGeom prst="rect">
            <a:avLst/>
          </a:prstGeom>
        </p:spPr>
        <p:txBody>
          <a:bodyPr wrap="none">
            <a:spAutoFit/>
          </a:bodyPr>
          <a:lstStyle/>
          <a:p>
            <a:r>
              <a:rPr lang="nl-NL" dirty="0">
                <a:solidFill>
                  <a:srgbClr val="000000"/>
                </a:solidFill>
                <a:latin typeface="Times" pitchFamily="2" charset="0"/>
              </a:rPr>
              <a:t> </a:t>
            </a:r>
            <a:endParaRPr lang="nl-NL" dirty="0"/>
          </a:p>
        </p:txBody>
      </p:sp>
      <p:sp>
        <p:nvSpPr>
          <p:cNvPr id="6" name="Rechthoek 5">
            <a:extLst>
              <a:ext uri="{FF2B5EF4-FFF2-40B4-BE49-F238E27FC236}">
                <a16:creationId xmlns:a16="http://schemas.microsoft.com/office/drawing/2014/main" id="{A9265C16-DDAA-B444-AB92-A78E7A369849}"/>
              </a:ext>
            </a:extLst>
          </p:cNvPr>
          <p:cNvSpPr/>
          <p:nvPr/>
        </p:nvSpPr>
        <p:spPr>
          <a:xfrm>
            <a:off x="5974813" y="3244334"/>
            <a:ext cx="242374" cy="369332"/>
          </a:xfrm>
          <a:prstGeom prst="rect">
            <a:avLst/>
          </a:prstGeom>
        </p:spPr>
        <p:txBody>
          <a:bodyPr wrap="none">
            <a:spAutoFit/>
          </a:bodyPr>
          <a:lstStyle/>
          <a:p>
            <a:r>
              <a:rPr lang="nl-NL" dirty="0">
                <a:solidFill>
                  <a:srgbClr val="000000"/>
                </a:solidFill>
                <a:latin typeface="Times" pitchFamily="2" charset="0"/>
              </a:rPr>
              <a:t> </a:t>
            </a:r>
            <a:endParaRPr lang="nl-NL" dirty="0"/>
          </a:p>
        </p:txBody>
      </p:sp>
      <p:pic>
        <p:nvPicPr>
          <p:cNvPr id="8" name="Afbeelding 7" descr="Afbeelding met binnen, persoon, muur, tafel&#10;&#10;Automatisch gegenereerde beschrijving">
            <a:extLst>
              <a:ext uri="{FF2B5EF4-FFF2-40B4-BE49-F238E27FC236}">
                <a16:creationId xmlns:a16="http://schemas.microsoft.com/office/drawing/2014/main" id="{D812DA6B-542D-A04D-AE05-008AEE44BDC3}"/>
              </a:ext>
            </a:extLst>
          </p:cNvPr>
          <p:cNvPicPr>
            <a:picLocks noChangeAspect="1"/>
          </p:cNvPicPr>
          <p:nvPr/>
        </p:nvPicPr>
        <p:blipFill>
          <a:blip r:embed="rId2"/>
          <a:stretch>
            <a:fillRect/>
          </a:stretch>
        </p:blipFill>
        <p:spPr>
          <a:xfrm>
            <a:off x="8586406" y="244535"/>
            <a:ext cx="3367833" cy="3367833"/>
          </a:xfrm>
          <a:prstGeom prst="rect">
            <a:avLst/>
          </a:prstGeom>
        </p:spPr>
      </p:pic>
      <p:pic>
        <p:nvPicPr>
          <p:cNvPr id="10" name="Afbeelding 9" descr="Afbeelding met persoon, laptop, binnen, computer&#10;&#10;Automatisch gegenereerde beschrijving">
            <a:extLst>
              <a:ext uri="{FF2B5EF4-FFF2-40B4-BE49-F238E27FC236}">
                <a16:creationId xmlns:a16="http://schemas.microsoft.com/office/drawing/2014/main" id="{C625055B-DADF-764C-9AAC-16562C1AAA18}"/>
              </a:ext>
            </a:extLst>
          </p:cNvPr>
          <p:cNvPicPr>
            <a:picLocks noChangeAspect="1"/>
          </p:cNvPicPr>
          <p:nvPr/>
        </p:nvPicPr>
        <p:blipFill>
          <a:blip r:embed="rId3"/>
          <a:stretch>
            <a:fillRect/>
          </a:stretch>
        </p:blipFill>
        <p:spPr>
          <a:xfrm>
            <a:off x="3980477" y="3732957"/>
            <a:ext cx="3048899" cy="2286674"/>
          </a:xfrm>
          <a:prstGeom prst="rect">
            <a:avLst/>
          </a:prstGeom>
        </p:spPr>
      </p:pic>
      <p:pic>
        <p:nvPicPr>
          <p:cNvPr id="12" name="Afbeelding 11">
            <a:extLst>
              <a:ext uri="{FF2B5EF4-FFF2-40B4-BE49-F238E27FC236}">
                <a16:creationId xmlns:a16="http://schemas.microsoft.com/office/drawing/2014/main" id="{468AB9D7-DA8D-DF40-967E-7479DF9CB23F}"/>
              </a:ext>
            </a:extLst>
          </p:cNvPr>
          <p:cNvPicPr>
            <a:picLocks noChangeAspect="1"/>
          </p:cNvPicPr>
          <p:nvPr/>
        </p:nvPicPr>
        <p:blipFill>
          <a:blip r:embed="rId4"/>
          <a:stretch>
            <a:fillRect/>
          </a:stretch>
        </p:blipFill>
        <p:spPr>
          <a:xfrm>
            <a:off x="4444545" y="365125"/>
            <a:ext cx="4022562" cy="3016922"/>
          </a:xfrm>
          <a:prstGeom prst="rect">
            <a:avLst/>
          </a:prstGeom>
        </p:spPr>
      </p:pic>
      <p:pic>
        <p:nvPicPr>
          <p:cNvPr id="14" name="Afbeelding 13" descr="Afbeelding met persoon, binnen, mensen, groep&#10;&#10;Automatisch gegenereerde beschrijving">
            <a:extLst>
              <a:ext uri="{FF2B5EF4-FFF2-40B4-BE49-F238E27FC236}">
                <a16:creationId xmlns:a16="http://schemas.microsoft.com/office/drawing/2014/main" id="{9D955B83-5356-B04B-A68C-935FEBF30888}"/>
              </a:ext>
            </a:extLst>
          </p:cNvPr>
          <p:cNvPicPr>
            <a:picLocks noChangeAspect="1"/>
          </p:cNvPicPr>
          <p:nvPr/>
        </p:nvPicPr>
        <p:blipFill>
          <a:blip r:embed="rId5"/>
          <a:stretch>
            <a:fillRect/>
          </a:stretch>
        </p:blipFill>
        <p:spPr>
          <a:xfrm>
            <a:off x="8650457" y="3660845"/>
            <a:ext cx="3303782" cy="2477836"/>
          </a:xfrm>
          <a:prstGeom prst="rect">
            <a:avLst/>
          </a:prstGeom>
        </p:spPr>
      </p:pic>
      <p:pic>
        <p:nvPicPr>
          <p:cNvPr id="16" name="Afbeelding 15" descr="Afbeelding met binnen, persoon, computer, plafond&#10;&#10;Automatisch gegenereerde beschrijving">
            <a:extLst>
              <a:ext uri="{FF2B5EF4-FFF2-40B4-BE49-F238E27FC236}">
                <a16:creationId xmlns:a16="http://schemas.microsoft.com/office/drawing/2014/main" id="{F2F97E72-4DE1-0A4B-8A78-D92A73097968}"/>
              </a:ext>
            </a:extLst>
          </p:cNvPr>
          <p:cNvPicPr>
            <a:picLocks noChangeAspect="1"/>
          </p:cNvPicPr>
          <p:nvPr/>
        </p:nvPicPr>
        <p:blipFill>
          <a:blip r:embed="rId6"/>
          <a:stretch>
            <a:fillRect/>
          </a:stretch>
        </p:blipFill>
        <p:spPr>
          <a:xfrm>
            <a:off x="394785" y="3835729"/>
            <a:ext cx="2478476" cy="1858857"/>
          </a:xfrm>
          <a:prstGeom prst="rect">
            <a:avLst/>
          </a:prstGeom>
        </p:spPr>
      </p:pic>
      <p:pic>
        <p:nvPicPr>
          <p:cNvPr id="18" name="Afbeelding 17" descr="Afbeelding met binnen, vloer, plafond, persoon&#10;&#10;Automatisch gegenereerde beschrijving">
            <a:extLst>
              <a:ext uri="{FF2B5EF4-FFF2-40B4-BE49-F238E27FC236}">
                <a16:creationId xmlns:a16="http://schemas.microsoft.com/office/drawing/2014/main" id="{7361E4EF-77AD-C843-A836-050E6B94CFFE}"/>
              </a:ext>
            </a:extLst>
          </p:cNvPr>
          <p:cNvPicPr>
            <a:picLocks noChangeAspect="1"/>
          </p:cNvPicPr>
          <p:nvPr/>
        </p:nvPicPr>
        <p:blipFill>
          <a:blip r:embed="rId7"/>
          <a:stretch>
            <a:fillRect/>
          </a:stretch>
        </p:blipFill>
        <p:spPr>
          <a:xfrm>
            <a:off x="394785" y="1488702"/>
            <a:ext cx="2992340" cy="2244255"/>
          </a:xfrm>
          <a:prstGeom prst="rect">
            <a:avLst/>
          </a:prstGeom>
        </p:spPr>
      </p:pic>
    </p:spTree>
    <p:extLst>
      <p:ext uri="{BB962C8B-B14F-4D97-AF65-F5344CB8AC3E}">
        <p14:creationId xmlns:p14="http://schemas.microsoft.com/office/powerpoint/2010/main" val="3127420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286">
            <a:extLst>
              <a:ext uri="{FF2B5EF4-FFF2-40B4-BE49-F238E27FC236}">
                <a16:creationId xmlns:a16="http://schemas.microsoft.com/office/drawing/2014/main" id="{4AE40048-DDCF-43AF-9F1D-D889AD63271B}"/>
              </a:ext>
            </a:extLst>
          </p:cNvPr>
          <p:cNvSpPr/>
          <p:nvPr/>
        </p:nvSpPr>
        <p:spPr>
          <a:xfrm>
            <a:off x="-19050" y="320429"/>
            <a:ext cx="12192000" cy="58582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86" name="Picture 89">
            <a:extLst>
              <a:ext uri="{FF2B5EF4-FFF2-40B4-BE49-F238E27FC236}">
                <a16:creationId xmlns:a16="http://schemas.microsoft.com/office/drawing/2014/main" id="{A5DC1114-C511-444E-A57E-7CADB890B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40" y="116995"/>
            <a:ext cx="10991968" cy="6348984"/>
          </a:xfrm>
          <a:prstGeom prst="rect">
            <a:avLst/>
          </a:prstGeom>
        </p:spPr>
      </p:pic>
      <p:cxnSp>
        <p:nvCxnSpPr>
          <p:cNvPr id="87" name="Straight Connector 83">
            <a:extLst>
              <a:ext uri="{FF2B5EF4-FFF2-40B4-BE49-F238E27FC236}">
                <a16:creationId xmlns:a16="http://schemas.microsoft.com/office/drawing/2014/main" id="{B0E97D91-EBB8-41E2-85E1-A93FC79BABA1}"/>
              </a:ext>
            </a:extLst>
          </p:cNvPr>
          <p:cNvCxnSpPr/>
          <p:nvPr/>
        </p:nvCxnSpPr>
        <p:spPr>
          <a:xfrm flipH="1">
            <a:off x="1735216" y="3545719"/>
            <a:ext cx="10313" cy="233165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273">
            <a:extLst>
              <a:ext uri="{FF2B5EF4-FFF2-40B4-BE49-F238E27FC236}">
                <a16:creationId xmlns:a16="http://schemas.microsoft.com/office/drawing/2014/main" id="{E1C8F997-2562-4C12-8F39-276964AA5892}"/>
              </a:ext>
            </a:extLst>
          </p:cNvPr>
          <p:cNvCxnSpPr/>
          <p:nvPr/>
        </p:nvCxnSpPr>
        <p:spPr>
          <a:xfrm>
            <a:off x="3047181"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274">
            <a:extLst>
              <a:ext uri="{FF2B5EF4-FFF2-40B4-BE49-F238E27FC236}">
                <a16:creationId xmlns:a16="http://schemas.microsoft.com/office/drawing/2014/main" id="{731CCD60-4F96-40CE-8E2D-F5E1B723E2DF}"/>
              </a:ext>
            </a:extLst>
          </p:cNvPr>
          <p:cNvCxnSpPr/>
          <p:nvPr/>
        </p:nvCxnSpPr>
        <p:spPr>
          <a:xfrm>
            <a:off x="4359146"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275">
            <a:extLst>
              <a:ext uri="{FF2B5EF4-FFF2-40B4-BE49-F238E27FC236}">
                <a16:creationId xmlns:a16="http://schemas.microsoft.com/office/drawing/2014/main" id="{48C63174-DCCD-47B3-8117-2201AADEA424}"/>
              </a:ext>
            </a:extLst>
          </p:cNvPr>
          <p:cNvCxnSpPr/>
          <p:nvPr/>
        </p:nvCxnSpPr>
        <p:spPr>
          <a:xfrm>
            <a:off x="5697615"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276">
            <a:extLst>
              <a:ext uri="{FF2B5EF4-FFF2-40B4-BE49-F238E27FC236}">
                <a16:creationId xmlns:a16="http://schemas.microsoft.com/office/drawing/2014/main" id="{3589BDE2-B23D-45D6-A3DB-B4505043E39D}"/>
              </a:ext>
            </a:extLst>
          </p:cNvPr>
          <p:cNvCxnSpPr/>
          <p:nvPr/>
        </p:nvCxnSpPr>
        <p:spPr>
          <a:xfrm>
            <a:off x="7009581"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277">
            <a:extLst>
              <a:ext uri="{FF2B5EF4-FFF2-40B4-BE49-F238E27FC236}">
                <a16:creationId xmlns:a16="http://schemas.microsoft.com/office/drawing/2014/main" id="{168D999E-15D7-4EA7-9221-5C01710C6EDB}"/>
              </a:ext>
            </a:extLst>
          </p:cNvPr>
          <p:cNvCxnSpPr/>
          <p:nvPr/>
        </p:nvCxnSpPr>
        <p:spPr>
          <a:xfrm>
            <a:off x="8348050"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278">
            <a:extLst>
              <a:ext uri="{FF2B5EF4-FFF2-40B4-BE49-F238E27FC236}">
                <a16:creationId xmlns:a16="http://schemas.microsoft.com/office/drawing/2014/main" id="{DB062F51-EAC7-46C3-96E5-D608ED2EEABB}"/>
              </a:ext>
            </a:extLst>
          </p:cNvPr>
          <p:cNvCxnSpPr/>
          <p:nvPr/>
        </p:nvCxnSpPr>
        <p:spPr>
          <a:xfrm>
            <a:off x="9673267" y="3545719"/>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279">
            <a:extLst>
              <a:ext uri="{FF2B5EF4-FFF2-40B4-BE49-F238E27FC236}">
                <a16:creationId xmlns:a16="http://schemas.microsoft.com/office/drawing/2014/main" id="{821B743E-1598-4904-9353-AFE1B45D0DBB}"/>
              </a:ext>
            </a:extLst>
          </p:cNvPr>
          <p:cNvCxnSpPr/>
          <p:nvPr/>
        </p:nvCxnSpPr>
        <p:spPr>
          <a:xfrm>
            <a:off x="10985233" y="3685448"/>
            <a:ext cx="0" cy="240064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Arrow Connector 254">
            <a:extLst>
              <a:ext uri="{FF2B5EF4-FFF2-40B4-BE49-F238E27FC236}">
                <a16:creationId xmlns:a16="http://schemas.microsoft.com/office/drawing/2014/main" id="{D2D4D91F-88C6-45F0-908F-97264AFB7DF6}"/>
              </a:ext>
            </a:extLst>
          </p:cNvPr>
          <p:cNvCxnSpPr/>
          <p:nvPr/>
        </p:nvCxnSpPr>
        <p:spPr>
          <a:xfrm flipV="1">
            <a:off x="1729120" y="5099271"/>
            <a:ext cx="2652181" cy="1"/>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255">
            <a:extLst>
              <a:ext uri="{FF2B5EF4-FFF2-40B4-BE49-F238E27FC236}">
                <a16:creationId xmlns:a16="http://schemas.microsoft.com/office/drawing/2014/main" id="{7D36FBE9-328C-4297-802A-61C1108F19E4}"/>
              </a:ext>
            </a:extLst>
          </p:cNvPr>
          <p:cNvCxnSpPr/>
          <p:nvPr/>
        </p:nvCxnSpPr>
        <p:spPr>
          <a:xfrm flipV="1">
            <a:off x="4381299" y="5099272"/>
            <a:ext cx="6621667" cy="5967"/>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7" name="TextBox 256">
            <a:extLst>
              <a:ext uri="{FF2B5EF4-FFF2-40B4-BE49-F238E27FC236}">
                <a16:creationId xmlns:a16="http://schemas.microsoft.com/office/drawing/2014/main" id="{E8F9F173-CD69-45F0-A940-25CAE16FC7B8}"/>
              </a:ext>
            </a:extLst>
          </p:cNvPr>
          <p:cNvSpPr txBox="1"/>
          <p:nvPr/>
        </p:nvSpPr>
        <p:spPr>
          <a:xfrm>
            <a:off x="4396079" y="688143"/>
            <a:ext cx="1296000" cy="324000"/>
          </a:xfrm>
          <a:prstGeom prst="rect">
            <a:avLst/>
          </a:prstGeom>
          <a:solidFill>
            <a:srgbClr val="FFC000"/>
          </a:solidFill>
        </p:spPr>
        <p:txBody>
          <a:bodyPr wrap="square" lIns="0" tIns="0" rIns="0" bIns="36000" rtlCol="0" anchor="ctr" anchorCtr="0">
            <a:noAutofit/>
          </a:bodyPr>
          <a:lstStyle/>
          <a:p>
            <a:pPr algn="ctr"/>
            <a:r>
              <a:rPr lang="en-US" sz="900" b="1" dirty="0">
                <a:solidFill>
                  <a:schemeClr val="tx1">
                    <a:lumMod val="65000"/>
                    <a:lumOff val="35000"/>
                  </a:schemeClr>
                </a:solidFill>
              </a:rPr>
              <a:t>INITIATIE</a:t>
            </a:r>
          </a:p>
          <a:p>
            <a:pPr algn="ctr"/>
            <a:r>
              <a:rPr lang="en-US" sz="900" b="1" dirty="0">
                <a:solidFill>
                  <a:schemeClr val="tx1">
                    <a:lumMod val="65000"/>
                    <a:lumOff val="35000"/>
                  </a:schemeClr>
                </a:solidFill>
              </a:rPr>
              <a:t>PREPARE FOR PI</a:t>
            </a:r>
          </a:p>
        </p:txBody>
      </p:sp>
      <p:sp>
        <p:nvSpPr>
          <p:cNvPr id="98" name="TextBox 259">
            <a:extLst>
              <a:ext uri="{FF2B5EF4-FFF2-40B4-BE49-F238E27FC236}">
                <a16:creationId xmlns:a16="http://schemas.microsoft.com/office/drawing/2014/main" id="{56F1B934-A2C5-4A37-9837-0FB48FA39140}"/>
              </a:ext>
            </a:extLst>
          </p:cNvPr>
          <p:cNvSpPr txBox="1"/>
          <p:nvPr/>
        </p:nvSpPr>
        <p:spPr>
          <a:xfrm>
            <a:off x="3063585" y="688143"/>
            <a:ext cx="1296000" cy="324000"/>
          </a:xfrm>
          <a:prstGeom prst="rect">
            <a:avLst/>
          </a:prstGeom>
          <a:solidFill>
            <a:schemeClr val="tx1">
              <a:lumMod val="65000"/>
              <a:lumOff val="35000"/>
            </a:schemeClr>
          </a:solidFill>
        </p:spPr>
        <p:txBody>
          <a:bodyPr wrap="square" lIns="0" tIns="36000" rIns="0" bIns="36000" rtlCol="0" anchor="ctr" anchorCtr="0">
            <a:noAutofit/>
          </a:bodyPr>
          <a:lstStyle/>
          <a:p>
            <a:pPr algn="ctr"/>
            <a:r>
              <a:rPr lang="en-US" sz="900" b="1">
                <a:solidFill>
                  <a:schemeClr val="bg1"/>
                </a:solidFill>
              </a:rPr>
              <a:t>REFINE</a:t>
            </a:r>
          </a:p>
        </p:txBody>
      </p:sp>
      <p:sp>
        <p:nvSpPr>
          <p:cNvPr id="99" name="TextBox 260">
            <a:extLst>
              <a:ext uri="{FF2B5EF4-FFF2-40B4-BE49-F238E27FC236}">
                <a16:creationId xmlns:a16="http://schemas.microsoft.com/office/drawing/2014/main" id="{A771900C-969B-4E7D-A0B9-972857F49D75}"/>
              </a:ext>
            </a:extLst>
          </p:cNvPr>
          <p:cNvSpPr txBox="1"/>
          <p:nvPr/>
        </p:nvSpPr>
        <p:spPr>
          <a:xfrm>
            <a:off x="1738119" y="688143"/>
            <a:ext cx="1296000" cy="324000"/>
          </a:xfrm>
          <a:prstGeom prst="rect">
            <a:avLst/>
          </a:prstGeom>
          <a:solidFill>
            <a:schemeClr val="tx1">
              <a:lumMod val="65000"/>
              <a:lumOff val="35000"/>
            </a:schemeClr>
          </a:solidFill>
        </p:spPr>
        <p:txBody>
          <a:bodyPr wrap="square" lIns="0" tIns="36000" rIns="0" bIns="36000" rtlCol="0" anchor="ctr" anchorCtr="0">
            <a:noAutofit/>
          </a:bodyPr>
          <a:lstStyle/>
          <a:p>
            <a:pPr algn="ctr"/>
            <a:r>
              <a:rPr lang="en-US" sz="900" b="1">
                <a:solidFill>
                  <a:schemeClr val="bg1"/>
                </a:solidFill>
              </a:rPr>
              <a:t>(P)REVIEW</a:t>
            </a:r>
          </a:p>
        </p:txBody>
      </p:sp>
      <p:sp>
        <p:nvSpPr>
          <p:cNvPr id="100" name="TextBox 261">
            <a:extLst>
              <a:ext uri="{FF2B5EF4-FFF2-40B4-BE49-F238E27FC236}">
                <a16:creationId xmlns:a16="http://schemas.microsoft.com/office/drawing/2014/main" id="{964B9501-44E7-4EE9-B1A7-828274225DCF}"/>
              </a:ext>
            </a:extLst>
          </p:cNvPr>
          <p:cNvSpPr txBox="1"/>
          <p:nvPr/>
        </p:nvSpPr>
        <p:spPr>
          <a:xfrm>
            <a:off x="5714514" y="688143"/>
            <a:ext cx="2621467" cy="324000"/>
          </a:xfrm>
          <a:prstGeom prst="rect">
            <a:avLst/>
          </a:prstGeom>
          <a:solidFill>
            <a:srgbClr val="FFC000"/>
          </a:solidFill>
        </p:spPr>
        <p:txBody>
          <a:bodyPr wrap="square" lIns="0" tIns="36000" rIns="0" bIns="36000" rtlCol="0" anchor="ctr" anchorCtr="0">
            <a:noAutofit/>
          </a:bodyPr>
          <a:lstStyle/>
          <a:p>
            <a:pPr algn="ctr"/>
            <a:r>
              <a:rPr lang="en-US" sz="900" b="1">
                <a:solidFill>
                  <a:schemeClr val="tx1">
                    <a:lumMod val="65000"/>
                    <a:lumOff val="35000"/>
                  </a:schemeClr>
                </a:solidFill>
              </a:rPr>
              <a:t>ONTWIKKELEN </a:t>
            </a:r>
          </a:p>
          <a:p>
            <a:pPr algn="ctr"/>
            <a:r>
              <a:rPr lang="en-US" sz="900" b="1">
                <a:solidFill>
                  <a:schemeClr val="tx1">
                    <a:lumMod val="65000"/>
                    <a:lumOff val="35000"/>
                  </a:schemeClr>
                </a:solidFill>
              </a:rPr>
              <a:t>IN PROGRESS</a:t>
            </a:r>
          </a:p>
        </p:txBody>
      </p:sp>
      <p:sp>
        <p:nvSpPr>
          <p:cNvPr id="101" name="TextBox 262">
            <a:extLst>
              <a:ext uri="{FF2B5EF4-FFF2-40B4-BE49-F238E27FC236}">
                <a16:creationId xmlns:a16="http://schemas.microsoft.com/office/drawing/2014/main" id="{E34A205A-055B-43CE-9EDF-6380728AFF5D}"/>
              </a:ext>
            </a:extLst>
          </p:cNvPr>
          <p:cNvSpPr txBox="1"/>
          <p:nvPr/>
        </p:nvSpPr>
        <p:spPr>
          <a:xfrm>
            <a:off x="8365445" y="688143"/>
            <a:ext cx="1296000" cy="324000"/>
          </a:xfrm>
          <a:prstGeom prst="rect">
            <a:avLst/>
          </a:prstGeom>
          <a:solidFill>
            <a:srgbClr val="FFC000"/>
          </a:solidFill>
        </p:spPr>
        <p:txBody>
          <a:bodyPr wrap="square" lIns="0" tIns="0" rIns="0" bIns="0" rtlCol="0" anchor="ctr" anchorCtr="0">
            <a:noAutofit/>
          </a:bodyPr>
          <a:lstStyle/>
          <a:p>
            <a:pPr algn="ctr"/>
            <a:r>
              <a:rPr lang="en-US" sz="900" b="1">
                <a:solidFill>
                  <a:schemeClr val="tx1">
                    <a:lumMod val="65000"/>
                    <a:lumOff val="35000"/>
                  </a:schemeClr>
                </a:solidFill>
              </a:rPr>
              <a:t>DONE</a:t>
            </a:r>
          </a:p>
        </p:txBody>
      </p:sp>
      <p:sp>
        <p:nvSpPr>
          <p:cNvPr id="102" name="TextBox 265">
            <a:extLst>
              <a:ext uri="{FF2B5EF4-FFF2-40B4-BE49-F238E27FC236}">
                <a16:creationId xmlns:a16="http://schemas.microsoft.com/office/drawing/2014/main" id="{E6B5B443-D3D4-4FD2-BDA2-0712757D0C56}"/>
              </a:ext>
            </a:extLst>
          </p:cNvPr>
          <p:cNvSpPr txBox="1"/>
          <p:nvPr/>
        </p:nvSpPr>
        <p:spPr>
          <a:xfrm>
            <a:off x="7341500" y="4952637"/>
            <a:ext cx="435892" cy="226591"/>
          </a:xfrm>
          <a:prstGeom prst="rect">
            <a:avLst/>
          </a:prstGeom>
          <a:solidFill>
            <a:schemeClr val="bg1"/>
          </a:solidFill>
          <a:ln w="3175">
            <a:solidFill>
              <a:schemeClr val="bg1">
                <a:lumMod val="75000"/>
              </a:schemeClr>
            </a:solidFill>
          </a:ln>
        </p:spPr>
        <p:txBody>
          <a:bodyPr wrap="square" lIns="0" tIns="36000" rIns="0" bIns="36000" rtlCol="0" anchor="ctr" anchorCtr="0">
            <a:spAutoFit/>
          </a:bodyPr>
          <a:lstStyle/>
          <a:p>
            <a:pPr algn="ctr"/>
            <a:r>
              <a:rPr lang="en-US" sz="1000" b="1" dirty="0">
                <a:solidFill>
                  <a:schemeClr val="bg1">
                    <a:lumMod val="65000"/>
                  </a:schemeClr>
                </a:solidFill>
              </a:rPr>
              <a:t>EPIC</a:t>
            </a:r>
          </a:p>
        </p:txBody>
      </p:sp>
      <p:sp>
        <p:nvSpPr>
          <p:cNvPr id="103" name="TextBox 264">
            <a:extLst>
              <a:ext uri="{FF2B5EF4-FFF2-40B4-BE49-F238E27FC236}">
                <a16:creationId xmlns:a16="http://schemas.microsoft.com/office/drawing/2014/main" id="{264137F1-E48A-4CCA-88DF-7AABB02D405E}"/>
              </a:ext>
            </a:extLst>
          </p:cNvPr>
          <p:cNvSpPr txBox="1"/>
          <p:nvPr/>
        </p:nvSpPr>
        <p:spPr>
          <a:xfrm>
            <a:off x="2739500" y="4952637"/>
            <a:ext cx="677465" cy="226591"/>
          </a:xfrm>
          <a:prstGeom prst="rect">
            <a:avLst/>
          </a:prstGeom>
          <a:solidFill>
            <a:schemeClr val="bg1"/>
          </a:solidFill>
          <a:ln w="3175">
            <a:solidFill>
              <a:schemeClr val="bg1">
                <a:lumMod val="75000"/>
              </a:schemeClr>
            </a:solidFill>
          </a:ln>
        </p:spPr>
        <p:txBody>
          <a:bodyPr wrap="square" lIns="0" tIns="36000" rIns="0" bIns="36000" rtlCol="0" anchor="ctr" anchorCtr="0">
            <a:spAutoFit/>
          </a:bodyPr>
          <a:lstStyle/>
          <a:p>
            <a:pPr algn="ctr"/>
            <a:r>
              <a:rPr lang="en-US" sz="1000" b="1">
                <a:solidFill>
                  <a:schemeClr val="bg1">
                    <a:lumMod val="65000"/>
                  </a:schemeClr>
                </a:solidFill>
              </a:rPr>
              <a:t>INITIATIEF</a:t>
            </a:r>
          </a:p>
        </p:txBody>
      </p:sp>
      <p:cxnSp>
        <p:nvCxnSpPr>
          <p:cNvPr id="104" name="Straight Arrow Connector 268">
            <a:extLst>
              <a:ext uri="{FF2B5EF4-FFF2-40B4-BE49-F238E27FC236}">
                <a16:creationId xmlns:a16="http://schemas.microsoft.com/office/drawing/2014/main" id="{59F31E75-6724-4DEC-B759-DCC2EDEB8FDA}"/>
              </a:ext>
            </a:extLst>
          </p:cNvPr>
          <p:cNvCxnSpPr/>
          <p:nvPr/>
        </p:nvCxnSpPr>
        <p:spPr>
          <a:xfrm>
            <a:off x="5677300" y="5453437"/>
            <a:ext cx="4746487" cy="0"/>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5" name="TextBox 269">
            <a:extLst>
              <a:ext uri="{FF2B5EF4-FFF2-40B4-BE49-F238E27FC236}">
                <a16:creationId xmlns:a16="http://schemas.microsoft.com/office/drawing/2014/main" id="{0F9573EC-902D-4515-9E43-DA0BB5547259}"/>
              </a:ext>
            </a:extLst>
          </p:cNvPr>
          <p:cNvSpPr txBox="1"/>
          <p:nvPr/>
        </p:nvSpPr>
        <p:spPr>
          <a:xfrm>
            <a:off x="7777391" y="5336405"/>
            <a:ext cx="677465" cy="226591"/>
          </a:xfrm>
          <a:prstGeom prst="rect">
            <a:avLst/>
          </a:prstGeom>
          <a:solidFill>
            <a:schemeClr val="bg1"/>
          </a:solidFill>
          <a:ln w="3175">
            <a:solidFill>
              <a:schemeClr val="bg1">
                <a:lumMod val="75000"/>
              </a:schemeClr>
            </a:solidFill>
          </a:ln>
        </p:spPr>
        <p:txBody>
          <a:bodyPr wrap="square" lIns="0" tIns="36000" rIns="0" bIns="36000" rtlCol="0" anchor="ctr" anchorCtr="0">
            <a:spAutoFit/>
          </a:bodyPr>
          <a:lstStyle/>
          <a:p>
            <a:pPr algn="ctr"/>
            <a:r>
              <a:rPr lang="en-US" sz="1000" b="1">
                <a:solidFill>
                  <a:schemeClr val="bg1">
                    <a:lumMod val="65000"/>
                  </a:schemeClr>
                </a:solidFill>
              </a:rPr>
              <a:t>FEATURE</a:t>
            </a:r>
          </a:p>
        </p:txBody>
      </p:sp>
      <p:cxnSp>
        <p:nvCxnSpPr>
          <p:cNvPr id="106" name="Straight Arrow Connector 270">
            <a:extLst>
              <a:ext uri="{FF2B5EF4-FFF2-40B4-BE49-F238E27FC236}">
                <a16:creationId xmlns:a16="http://schemas.microsoft.com/office/drawing/2014/main" id="{6738E56B-61CF-4E5F-9260-D22514D03994}"/>
              </a:ext>
            </a:extLst>
          </p:cNvPr>
          <p:cNvCxnSpPr/>
          <p:nvPr/>
        </p:nvCxnSpPr>
        <p:spPr>
          <a:xfrm flipV="1">
            <a:off x="7032232" y="5804412"/>
            <a:ext cx="2650932" cy="13252"/>
          </a:xfrm>
          <a:prstGeom prst="straightConnector1">
            <a:avLst/>
          </a:prstGeom>
          <a:ln>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TextBox 272">
            <a:extLst>
              <a:ext uri="{FF2B5EF4-FFF2-40B4-BE49-F238E27FC236}">
                <a16:creationId xmlns:a16="http://schemas.microsoft.com/office/drawing/2014/main" id="{6BB6989F-CA05-472B-8F5D-5DFA3B64BDA1}"/>
              </a:ext>
            </a:extLst>
          </p:cNvPr>
          <p:cNvSpPr txBox="1"/>
          <p:nvPr/>
        </p:nvSpPr>
        <p:spPr>
          <a:xfrm>
            <a:off x="7923351" y="5693311"/>
            <a:ext cx="868691" cy="226591"/>
          </a:xfrm>
          <a:prstGeom prst="rect">
            <a:avLst/>
          </a:prstGeom>
          <a:solidFill>
            <a:schemeClr val="bg1"/>
          </a:solidFill>
          <a:ln w="3175">
            <a:solidFill>
              <a:schemeClr val="bg1">
                <a:lumMod val="75000"/>
              </a:schemeClr>
            </a:solidFill>
          </a:ln>
        </p:spPr>
        <p:txBody>
          <a:bodyPr wrap="square" lIns="0" tIns="36000" rIns="0" bIns="36000" rtlCol="0" anchor="ctr" anchorCtr="0">
            <a:spAutoFit/>
          </a:bodyPr>
          <a:lstStyle/>
          <a:p>
            <a:pPr algn="ctr"/>
            <a:r>
              <a:rPr lang="en-US" sz="1000" b="1">
                <a:solidFill>
                  <a:schemeClr val="bg1">
                    <a:lumMod val="65000"/>
                  </a:schemeClr>
                </a:solidFill>
              </a:rPr>
              <a:t>USER STORY</a:t>
            </a:r>
          </a:p>
        </p:txBody>
      </p:sp>
      <p:cxnSp>
        <p:nvCxnSpPr>
          <p:cNvPr id="108" name="Straight Connector 83">
            <a:extLst>
              <a:ext uri="{FF2B5EF4-FFF2-40B4-BE49-F238E27FC236}">
                <a16:creationId xmlns:a16="http://schemas.microsoft.com/office/drawing/2014/main" id="{DC3D6350-68A9-4A36-8BC2-6E7727334E26}"/>
              </a:ext>
            </a:extLst>
          </p:cNvPr>
          <p:cNvCxnSpPr/>
          <p:nvPr/>
        </p:nvCxnSpPr>
        <p:spPr>
          <a:xfrm flipH="1">
            <a:off x="1729120" y="640975"/>
            <a:ext cx="10313" cy="233165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273">
            <a:extLst>
              <a:ext uri="{FF2B5EF4-FFF2-40B4-BE49-F238E27FC236}">
                <a16:creationId xmlns:a16="http://schemas.microsoft.com/office/drawing/2014/main" id="{D6B64580-2D16-4CBD-829E-57CAE63A8A6C}"/>
              </a:ext>
            </a:extLst>
          </p:cNvPr>
          <p:cNvCxnSpPr/>
          <p:nvPr/>
        </p:nvCxnSpPr>
        <p:spPr>
          <a:xfrm>
            <a:off x="3041085" y="640975"/>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274">
            <a:extLst>
              <a:ext uri="{FF2B5EF4-FFF2-40B4-BE49-F238E27FC236}">
                <a16:creationId xmlns:a16="http://schemas.microsoft.com/office/drawing/2014/main" id="{21D66709-10ED-49F6-B706-8742E8924E7B}"/>
              </a:ext>
            </a:extLst>
          </p:cNvPr>
          <p:cNvCxnSpPr/>
          <p:nvPr/>
        </p:nvCxnSpPr>
        <p:spPr>
          <a:xfrm>
            <a:off x="4353050" y="640975"/>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277">
            <a:extLst>
              <a:ext uri="{FF2B5EF4-FFF2-40B4-BE49-F238E27FC236}">
                <a16:creationId xmlns:a16="http://schemas.microsoft.com/office/drawing/2014/main" id="{29D46D50-8E53-4C92-95B0-BCBAC771E8FC}"/>
              </a:ext>
            </a:extLst>
          </p:cNvPr>
          <p:cNvCxnSpPr/>
          <p:nvPr/>
        </p:nvCxnSpPr>
        <p:spPr>
          <a:xfrm>
            <a:off x="8341954" y="640975"/>
            <a:ext cx="0" cy="117984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278">
            <a:extLst>
              <a:ext uri="{FF2B5EF4-FFF2-40B4-BE49-F238E27FC236}">
                <a16:creationId xmlns:a16="http://schemas.microsoft.com/office/drawing/2014/main" id="{3EA2FED4-7B3F-406B-A8FE-DAA9764A6EA0}"/>
              </a:ext>
            </a:extLst>
          </p:cNvPr>
          <p:cNvCxnSpPr/>
          <p:nvPr/>
        </p:nvCxnSpPr>
        <p:spPr>
          <a:xfrm>
            <a:off x="9667171" y="640975"/>
            <a:ext cx="0" cy="25403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279">
            <a:extLst>
              <a:ext uri="{FF2B5EF4-FFF2-40B4-BE49-F238E27FC236}">
                <a16:creationId xmlns:a16="http://schemas.microsoft.com/office/drawing/2014/main" id="{C47068BE-8B72-48E4-B94C-31969AFC423B}"/>
              </a:ext>
            </a:extLst>
          </p:cNvPr>
          <p:cNvCxnSpPr/>
          <p:nvPr/>
        </p:nvCxnSpPr>
        <p:spPr>
          <a:xfrm>
            <a:off x="10979137" y="780704"/>
            <a:ext cx="0" cy="240064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4" name="Tekstvak 213">
            <a:extLst>
              <a:ext uri="{FF2B5EF4-FFF2-40B4-BE49-F238E27FC236}">
                <a16:creationId xmlns:a16="http://schemas.microsoft.com/office/drawing/2014/main" id="{432F4B7D-85C5-4D89-B780-9CFDD83E3552}"/>
              </a:ext>
            </a:extLst>
          </p:cNvPr>
          <p:cNvSpPr txBox="1"/>
          <p:nvPr/>
        </p:nvSpPr>
        <p:spPr>
          <a:xfrm>
            <a:off x="2543956" y="1507690"/>
            <a:ext cx="999663" cy="230832"/>
          </a:xfrm>
          <a:prstGeom prst="rect">
            <a:avLst/>
          </a:prstGeom>
          <a:noFill/>
        </p:spPr>
        <p:txBody>
          <a:bodyPr wrap="square" rtlCol="0">
            <a:spAutoFit/>
          </a:bodyPr>
          <a:lstStyle/>
          <a:p>
            <a:pPr algn="ctr"/>
            <a:r>
              <a:rPr lang="nl-NL" sz="900" dirty="0">
                <a:solidFill>
                  <a:schemeClr val="tx1">
                    <a:lumMod val="65000"/>
                    <a:lumOff val="35000"/>
                  </a:schemeClr>
                </a:solidFill>
                <a:latin typeface="Calibri" charset="0"/>
                <a:ea typeface="Calibri" charset="0"/>
                <a:cs typeface="Calibri" charset="0"/>
              </a:rPr>
              <a:t>Initiatief</a:t>
            </a:r>
          </a:p>
        </p:txBody>
      </p:sp>
      <p:cxnSp>
        <p:nvCxnSpPr>
          <p:cNvPr id="116" name="Straight Connector 93">
            <a:extLst>
              <a:ext uri="{FF2B5EF4-FFF2-40B4-BE49-F238E27FC236}">
                <a16:creationId xmlns:a16="http://schemas.microsoft.com/office/drawing/2014/main" id="{A7DDE86D-C094-4A25-BF63-4970A0A7BE72}"/>
              </a:ext>
            </a:extLst>
          </p:cNvPr>
          <p:cNvCxnSpPr/>
          <p:nvPr/>
        </p:nvCxnSpPr>
        <p:spPr>
          <a:xfrm>
            <a:off x="4357900" y="1854271"/>
            <a:ext cx="0" cy="2716155"/>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98">
            <a:extLst>
              <a:ext uri="{FF2B5EF4-FFF2-40B4-BE49-F238E27FC236}">
                <a16:creationId xmlns:a16="http://schemas.microsoft.com/office/drawing/2014/main" id="{613A1310-8A87-4248-9BB1-36CD70443E39}"/>
              </a:ext>
            </a:extLst>
          </p:cNvPr>
          <p:cNvCxnSpPr/>
          <p:nvPr/>
        </p:nvCxnSpPr>
        <p:spPr>
          <a:xfrm>
            <a:off x="10972919" y="2963352"/>
            <a:ext cx="35263" cy="1763087"/>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0" name="Oval 8">
            <a:extLst>
              <a:ext uri="{FF2B5EF4-FFF2-40B4-BE49-F238E27FC236}">
                <a16:creationId xmlns:a16="http://schemas.microsoft.com/office/drawing/2014/main" id="{61264F29-E0C0-4DEC-9E4A-94192E396112}"/>
              </a:ext>
            </a:extLst>
          </p:cNvPr>
          <p:cNvSpPr/>
          <p:nvPr/>
        </p:nvSpPr>
        <p:spPr>
          <a:xfrm>
            <a:off x="10847256" y="1886722"/>
            <a:ext cx="409019" cy="271003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1" name="5-Point Star 77">
            <a:extLst>
              <a:ext uri="{FF2B5EF4-FFF2-40B4-BE49-F238E27FC236}">
                <a16:creationId xmlns:a16="http://schemas.microsoft.com/office/drawing/2014/main" id="{2BCC028D-CE28-48B2-B45D-C9658F4CCBAD}"/>
              </a:ext>
            </a:extLst>
          </p:cNvPr>
          <p:cNvSpPr/>
          <p:nvPr/>
        </p:nvSpPr>
        <p:spPr>
          <a:xfrm>
            <a:off x="5569124" y="1245552"/>
            <a:ext cx="262983" cy="262983"/>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2" name="Tekstvak 107">
            <a:extLst>
              <a:ext uri="{FF2B5EF4-FFF2-40B4-BE49-F238E27FC236}">
                <a16:creationId xmlns:a16="http://schemas.microsoft.com/office/drawing/2014/main" id="{D0A528F3-33A3-445E-9B0B-0C3261D65E41}"/>
              </a:ext>
            </a:extLst>
          </p:cNvPr>
          <p:cNvSpPr txBox="1"/>
          <p:nvPr/>
        </p:nvSpPr>
        <p:spPr>
          <a:xfrm>
            <a:off x="5141790" y="1507690"/>
            <a:ext cx="1086209" cy="230832"/>
          </a:xfrm>
          <a:prstGeom prst="rect">
            <a:avLst/>
          </a:prstGeom>
          <a:noFill/>
        </p:spPr>
        <p:txBody>
          <a:bodyPr wrap="square" rtlCol="0">
            <a:spAutoFit/>
          </a:bodyPr>
          <a:lstStyle/>
          <a:p>
            <a:pPr algn="ctr"/>
            <a:r>
              <a:rPr lang="nl-NL" sz="900">
                <a:solidFill>
                  <a:schemeClr val="tx1">
                    <a:lumMod val="65000"/>
                    <a:lumOff val="35000"/>
                  </a:schemeClr>
                </a:solidFill>
                <a:latin typeface="Calibri" charset="0"/>
                <a:ea typeface="Calibri" charset="0"/>
                <a:cs typeface="Calibri" charset="0"/>
              </a:rPr>
              <a:t>PI Event</a:t>
            </a:r>
          </a:p>
        </p:txBody>
      </p:sp>
      <p:grpSp>
        <p:nvGrpSpPr>
          <p:cNvPr id="174" name="Groep 173">
            <a:extLst>
              <a:ext uri="{FF2B5EF4-FFF2-40B4-BE49-F238E27FC236}">
                <a16:creationId xmlns:a16="http://schemas.microsoft.com/office/drawing/2014/main" id="{43A485F2-1D3F-4B95-8466-156757638C72}"/>
              </a:ext>
            </a:extLst>
          </p:cNvPr>
          <p:cNvGrpSpPr/>
          <p:nvPr/>
        </p:nvGrpSpPr>
        <p:grpSpPr>
          <a:xfrm>
            <a:off x="7782200" y="1929958"/>
            <a:ext cx="507471" cy="507471"/>
            <a:chOff x="5839100" y="2216151"/>
            <a:chExt cx="507471" cy="507471"/>
          </a:xfrm>
        </p:grpSpPr>
        <p:sp>
          <p:nvSpPr>
            <p:cNvPr id="118" name="Oval 121">
              <a:extLst>
                <a:ext uri="{FF2B5EF4-FFF2-40B4-BE49-F238E27FC236}">
                  <a16:creationId xmlns:a16="http://schemas.microsoft.com/office/drawing/2014/main" id="{C8726D32-EB07-4E96-97A8-028255F7EA86}"/>
                </a:ext>
              </a:extLst>
            </p:cNvPr>
            <p:cNvSpPr/>
            <p:nvPr/>
          </p:nvSpPr>
          <p:spPr>
            <a:xfrm>
              <a:off x="5839100" y="2216151"/>
              <a:ext cx="507471" cy="5074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3" name="TextBox 80">
              <a:extLst>
                <a:ext uri="{FF2B5EF4-FFF2-40B4-BE49-F238E27FC236}">
                  <a16:creationId xmlns:a16="http://schemas.microsoft.com/office/drawing/2014/main" id="{CC764421-0B99-4A26-AD5B-D430BEA11E04}"/>
                </a:ext>
              </a:extLst>
            </p:cNvPr>
            <p:cNvSpPr txBox="1"/>
            <p:nvPr/>
          </p:nvSpPr>
          <p:spPr>
            <a:xfrm>
              <a:off x="5850321" y="2335892"/>
              <a:ext cx="475021" cy="246221"/>
            </a:xfrm>
            <a:prstGeom prst="rect">
              <a:avLst/>
            </a:prstGeom>
            <a:noFill/>
          </p:spPr>
          <p:txBody>
            <a:bodyPr wrap="square" lIns="0" tIns="0" rIns="0" bIns="0"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MVP</a:t>
              </a:r>
            </a:p>
            <a:p>
              <a:pPr algn="ctr"/>
              <a:r>
                <a:rPr lang="en-US" sz="800" dirty="0">
                  <a:hlinkClick r:id="" action="ppaction://noaction">
                    <a:extLst>
                      <a:ext uri="{A12FA001-AC4F-418D-AE19-62706E023703}">
                        <ahyp:hlinkClr xmlns:ahyp="http://schemas.microsoft.com/office/drawing/2018/hyperlinkcolor" val="tx"/>
                      </a:ext>
                    </a:extLst>
                  </a:hlinkClick>
                </a:rPr>
                <a:t>Appstore</a:t>
              </a:r>
              <a:endParaRPr lang="en-US" sz="800" dirty="0"/>
            </a:p>
          </p:txBody>
        </p:sp>
      </p:grpSp>
      <p:grpSp>
        <p:nvGrpSpPr>
          <p:cNvPr id="3" name="Groep 2">
            <a:extLst>
              <a:ext uri="{FF2B5EF4-FFF2-40B4-BE49-F238E27FC236}">
                <a16:creationId xmlns:a16="http://schemas.microsoft.com/office/drawing/2014/main" id="{471985F1-24D5-47DF-A931-E58AB7B6502F}"/>
              </a:ext>
            </a:extLst>
          </p:cNvPr>
          <p:cNvGrpSpPr/>
          <p:nvPr/>
        </p:nvGrpSpPr>
        <p:grpSpPr>
          <a:xfrm>
            <a:off x="9008468" y="2218638"/>
            <a:ext cx="741132" cy="501944"/>
            <a:chOff x="9008468" y="2218638"/>
            <a:chExt cx="741132" cy="501944"/>
          </a:xfrm>
        </p:grpSpPr>
        <p:sp>
          <p:nvSpPr>
            <p:cNvPr id="119" name="Oval 126">
              <a:extLst>
                <a:ext uri="{FF2B5EF4-FFF2-40B4-BE49-F238E27FC236}">
                  <a16:creationId xmlns:a16="http://schemas.microsoft.com/office/drawing/2014/main" id="{FC3AB565-068A-49D5-868D-015C93EB985E}"/>
                </a:ext>
              </a:extLst>
            </p:cNvPr>
            <p:cNvSpPr/>
            <p:nvPr/>
          </p:nvSpPr>
          <p:spPr>
            <a:xfrm>
              <a:off x="9131051" y="2221382"/>
              <a:ext cx="499200" cy="499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4" name="TextBox 82">
              <a:extLst>
                <a:ext uri="{FF2B5EF4-FFF2-40B4-BE49-F238E27FC236}">
                  <a16:creationId xmlns:a16="http://schemas.microsoft.com/office/drawing/2014/main" id="{855B389C-B5A8-427C-90C8-6658242331FE}"/>
                </a:ext>
              </a:extLst>
            </p:cNvPr>
            <p:cNvSpPr txBox="1"/>
            <p:nvPr/>
          </p:nvSpPr>
          <p:spPr>
            <a:xfrm>
              <a:off x="9008468" y="2218638"/>
              <a:ext cx="741132" cy="461665"/>
            </a:xfrm>
            <a:prstGeom prst="rect">
              <a:avLst/>
            </a:prstGeom>
            <a:noFill/>
          </p:spPr>
          <p:txBody>
            <a:bodyPr wrap="square"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NLX</a:t>
              </a:r>
            </a:p>
            <a:p>
              <a:pPr algn="ctr"/>
              <a:r>
                <a:rPr lang="en-US" sz="800" dirty="0" err="1">
                  <a:hlinkClick r:id="" action="ppaction://noaction">
                    <a:extLst>
                      <a:ext uri="{A12FA001-AC4F-418D-AE19-62706E023703}">
                        <ahyp:hlinkClr xmlns:ahyp="http://schemas.microsoft.com/office/drawing/2018/hyperlinkcolor" val="tx"/>
                      </a:ext>
                    </a:extLst>
                  </a:hlinkClick>
                </a:rPr>
                <a:t>Productie</a:t>
              </a:r>
              <a:r>
                <a:rPr lang="en-US" sz="800" dirty="0">
                  <a:hlinkClick r:id="" action="ppaction://noaction">
                    <a:extLst>
                      <a:ext uri="{A12FA001-AC4F-418D-AE19-62706E023703}">
                        <ahyp:hlinkClr xmlns:ahyp="http://schemas.microsoft.com/office/drawing/2018/hyperlinkcolor" val="tx"/>
                      </a:ext>
                    </a:extLst>
                  </a:hlinkClick>
                </a:rPr>
                <a:t> </a:t>
              </a:r>
              <a:r>
                <a:rPr lang="en-US" sz="800" dirty="0" err="1">
                  <a:hlinkClick r:id="" action="ppaction://noaction">
                    <a:extLst>
                      <a:ext uri="{A12FA001-AC4F-418D-AE19-62706E023703}">
                        <ahyp:hlinkClr xmlns:ahyp="http://schemas.microsoft.com/office/drawing/2018/hyperlinkcolor" val="tx"/>
                      </a:ext>
                    </a:extLst>
                  </a:hlinkClick>
                </a:rPr>
                <a:t>waardig</a:t>
              </a:r>
              <a:endParaRPr lang="en-US" sz="800" dirty="0"/>
            </a:p>
          </p:txBody>
        </p:sp>
      </p:grpSp>
      <p:sp>
        <p:nvSpPr>
          <p:cNvPr id="125" name="5-Point Star 99">
            <a:extLst>
              <a:ext uri="{FF2B5EF4-FFF2-40B4-BE49-F238E27FC236}">
                <a16:creationId xmlns:a16="http://schemas.microsoft.com/office/drawing/2014/main" id="{4EDCE4D9-CA8D-45EE-B716-8147DD299212}"/>
              </a:ext>
            </a:extLst>
          </p:cNvPr>
          <p:cNvSpPr/>
          <p:nvPr/>
        </p:nvSpPr>
        <p:spPr>
          <a:xfrm>
            <a:off x="2919463" y="1245552"/>
            <a:ext cx="262983" cy="262983"/>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6" name="TextBox 102">
            <a:extLst>
              <a:ext uri="{FF2B5EF4-FFF2-40B4-BE49-F238E27FC236}">
                <a16:creationId xmlns:a16="http://schemas.microsoft.com/office/drawing/2014/main" id="{9537C859-6DD2-4DF6-986E-8CB442FF2611}"/>
              </a:ext>
            </a:extLst>
          </p:cNvPr>
          <p:cNvSpPr txBox="1"/>
          <p:nvPr/>
        </p:nvSpPr>
        <p:spPr>
          <a:xfrm>
            <a:off x="1802718" y="3947079"/>
            <a:ext cx="659419" cy="123111"/>
          </a:xfrm>
          <a:prstGeom prst="rect">
            <a:avLst/>
          </a:prstGeom>
          <a:noFill/>
        </p:spPr>
        <p:txBody>
          <a:bodyPr wrap="square" lIns="0" tIns="0" rIns="0" bIns="0" rtlCol="0">
            <a:spAutoFit/>
          </a:bodyPr>
          <a:lstStyle/>
          <a:p>
            <a:pPr algn="ctr"/>
            <a:r>
              <a:rPr lang="en-US" sz="800">
                <a:solidFill>
                  <a:schemeClr val="bg1"/>
                </a:solidFill>
              </a:rPr>
              <a:t>Rotterdam</a:t>
            </a:r>
          </a:p>
        </p:txBody>
      </p:sp>
      <p:grpSp>
        <p:nvGrpSpPr>
          <p:cNvPr id="168" name="Groep 167">
            <a:extLst>
              <a:ext uri="{FF2B5EF4-FFF2-40B4-BE49-F238E27FC236}">
                <a16:creationId xmlns:a16="http://schemas.microsoft.com/office/drawing/2014/main" id="{E1C50960-416E-4886-B164-3D81C58F2712}"/>
              </a:ext>
            </a:extLst>
          </p:cNvPr>
          <p:cNvGrpSpPr/>
          <p:nvPr/>
        </p:nvGrpSpPr>
        <p:grpSpPr>
          <a:xfrm>
            <a:off x="4025879" y="1927694"/>
            <a:ext cx="763763" cy="499728"/>
            <a:chOff x="3267663" y="2216026"/>
            <a:chExt cx="763763" cy="499728"/>
          </a:xfrm>
        </p:grpSpPr>
        <p:sp>
          <p:nvSpPr>
            <p:cNvPr id="115" name="Oval 86">
              <a:extLst>
                <a:ext uri="{FF2B5EF4-FFF2-40B4-BE49-F238E27FC236}">
                  <a16:creationId xmlns:a16="http://schemas.microsoft.com/office/drawing/2014/main" id="{E59746C6-DF59-489F-85BF-F821FFE33A6C}"/>
                </a:ext>
              </a:extLst>
            </p:cNvPr>
            <p:cNvSpPr/>
            <p:nvPr/>
          </p:nvSpPr>
          <p:spPr>
            <a:xfrm>
              <a:off x="3393639" y="2216026"/>
              <a:ext cx="500489" cy="49972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7" name="TextBox 103">
              <a:extLst>
                <a:ext uri="{FF2B5EF4-FFF2-40B4-BE49-F238E27FC236}">
                  <a16:creationId xmlns:a16="http://schemas.microsoft.com/office/drawing/2014/main" id="{5B19BB18-0791-433D-B150-AD6F82AA121B}"/>
                </a:ext>
              </a:extLst>
            </p:cNvPr>
            <p:cNvSpPr txBox="1"/>
            <p:nvPr/>
          </p:nvSpPr>
          <p:spPr>
            <a:xfrm>
              <a:off x="3267663" y="2233770"/>
              <a:ext cx="763763" cy="461665"/>
            </a:xfrm>
            <a:prstGeom prst="rect">
              <a:avLst/>
            </a:prstGeom>
            <a:noFill/>
          </p:spPr>
          <p:txBody>
            <a:bodyPr wrap="square" rtlCol="0" anchor="t">
              <a:spAutoFit/>
            </a:bodyPr>
            <a:lstStyle/>
            <a:p>
              <a:pPr algn="ctr"/>
              <a:r>
                <a:rPr lang="en-US" sz="800" dirty="0" err="1">
                  <a:solidFill>
                    <a:schemeClr val="bg1"/>
                  </a:solidFill>
                </a:rPr>
                <a:t>Wonen</a:t>
              </a:r>
              <a:r>
                <a:rPr lang="en-US" sz="800" dirty="0">
                  <a:solidFill>
                    <a:schemeClr val="bg1"/>
                  </a:solidFill>
                </a:rPr>
                <a:t>:</a:t>
              </a:r>
            </a:p>
            <a:p>
              <a:pPr algn="ctr"/>
              <a:r>
                <a:rPr lang="en-US" sz="800" dirty="0" err="1">
                  <a:solidFill>
                    <a:schemeClr val="bg1"/>
                  </a:solidFill>
                </a:rPr>
                <a:t>Vakantie</a:t>
              </a:r>
              <a:endParaRPr lang="en-US" sz="800" dirty="0">
                <a:solidFill>
                  <a:schemeClr val="bg1"/>
                </a:solidFill>
              </a:endParaRPr>
            </a:p>
            <a:p>
              <a:pPr algn="ctr"/>
              <a:r>
                <a:rPr lang="en-US" sz="800" dirty="0" err="1">
                  <a:solidFill>
                    <a:schemeClr val="bg1"/>
                  </a:solidFill>
                </a:rPr>
                <a:t>verhuur</a:t>
              </a:r>
              <a:endParaRPr lang="en-US" sz="800" dirty="0">
                <a:solidFill>
                  <a:schemeClr val="bg1"/>
                </a:solidFill>
              </a:endParaRPr>
            </a:p>
          </p:txBody>
        </p:sp>
      </p:grpSp>
      <p:grpSp>
        <p:nvGrpSpPr>
          <p:cNvPr id="170" name="Groep 169">
            <a:extLst>
              <a:ext uri="{FF2B5EF4-FFF2-40B4-BE49-F238E27FC236}">
                <a16:creationId xmlns:a16="http://schemas.microsoft.com/office/drawing/2014/main" id="{F3D70F58-6967-408E-BCD0-AE5B987E5747}"/>
              </a:ext>
            </a:extLst>
          </p:cNvPr>
          <p:cNvGrpSpPr/>
          <p:nvPr/>
        </p:nvGrpSpPr>
        <p:grpSpPr>
          <a:xfrm>
            <a:off x="9948374" y="1901488"/>
            <a:ext cx="623776" cy="506109"/>
            <a:chOff x="7575319" y="2210164"/>
            <a:chExt cx="623776" cy="506109"/>
          </a:xfrm>
        </p:grpSpPr>
        <p:sp>
          <p:nvSpPr>
            <p:cNvPr id="128" name="Oval 105">
              <a:extLst>
                <a:ext uri="{FF2B5EF4-FFF2-40B4-BE49-F238E27FC236}">
                  <a16:creationId xmlns:a16="http://schemas.microsoft.com/office/drawing/2014/main" id="{F8903E16-F39F-4027-8260-C09AA25E53BC}"/>
                </a:ext>
              </a:extLst>
            </p:cNvPr>
            <p:cNvSpPr/>
            <p:nvPr/>
          </p:nvSpPr>
          <p:spPr>
            <a:xfrm>
              <a:off x="7632167" y="2217073"/>
              <a:ext cx="499200" cy="499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9" name="TextBox 106">
              <a:extLst>
                <a:ext uri="{FF2B5EF4-FFF2-40B4-BE49-F238E27FC236}">
                  <a16:creationId xmlns:a16="http://schemas.microsoft.com/office/drawing/2014/main" id="{0181751E-E7B1-4FAA-817B-A099A86E52BA}"/>
                </a:ext>
              </a:extLst>
            </p:cNvPr>
            <p:cNvSpPr txBox="1"/>
            <p:nvPr/>
          </p:nvSpPr>
          <p:spPr>
            <a:xfrm>
              <a:off x="7575319" y="2210164"/>
              <a:ext cx="623776" cy="461665"/>
            </a:xfrm>
            <a:prstGeom prst="rect">
              <a:avLst/>
            </a:prstGeom>
            <a:noFill/>
          </p:spPr>
          <p:txBody>
            <a:bodyPr wrap="square" rtlCol="0">
              <a:spAutoFit/>
            </a:bodyPr>
            <a:lstStyle/>
            <a:p>
              <a:pPr algn="ctr"/>
              <a:r>
                <a:rPr lang="en-US" sz="800" dirty="0" err="1">
                  <a:hlinkClick r:id="" action="ppaction://noaction">
                    <a:extLst>
                      <a:ext uri="{A12FA001-AC4F-418D-AE19-62706E023703}">
                        <ahyp:hlinkClr xmlns:ahyp="http://schemas.microsoft.com/office/drawing/2018/hyperlinkcolor" val="tx"/>
                      </a:ext>
                    </a:extLst>
                  </a:hlinkClick>
                </a:rPr>
                <a:t>Samen</a:t>
              </a:r>
              <a:r>
                <a:rPr lang="en-US" sz="800" dirty="0">
                  <a:hlinkClick r:id="" action="ppaction://noaction">
                    <a:extLst>
                      <a:ext uri="{A12FA001-AC4F-418D-AE19-62706E023703}">
                        <ahyp:hlinkClr xmlns:ahyp="http://schemas.microsoft.com/office/drawing/2018/hyperlinkcolor" val="tx"/>
                      </a:ext>
                    </a:extLst>
                  </a:hlinkClick>
                </a:rPr>
                <a:t>-</a:t>
              </a:r>
            </a:p>
            <a:p>
              <a:pPr algn="ctr"/>
              <a:r>
                <a:rPr lang="en-US" sz="800" dirty="0" err="1">
                  <a:hlinkClick r:id="" action="ppaction://noaction">
                    <a:extLst>
                      <a:ext uri="{A12FA001-AC4F-418D-AE19-62706E023703}">
                        <ahyp:hlinkClr xmlns:ahyp="http://schemas.microsoft.com/office/drawing/2018/hyperlinkcolor" val="tx"/>
                      </a:ext>
                    </a:extLst>
                  </a:hlinkClick>
                </a:rPr>
                <a:t>werkings</a:t>
              </a:r>
              <a:r>
                <a:rPr lang="en-US" sz="800" dirty="0">
                  <a:hlinkClick r:id="" action="ppaction://noaction">
                    <a:extLst>
                      <a:ext uri="{A12FA001-AC4F-418D-AE19-62706E023703}">
                        <ahyp:hlinkClr xmlns:ahyp="http://schemas.microsoft.com/office/drawing/2018/hyperlinkcolor" val="tx"/>
                      </a:ext>
                    </a:extLst>
                  </a:hlinkClick>
                </a:rPr>
                <a:t>-</a:t>
              </a:r>
            </a:p>
            <a:p>
              <a:pPr algn="ctr"/>
              <a:r>
                <a:rPr lang="en-US" sz="800" dirty="0" err="1">
                  <a:hlinkClick r:id="" action="ppaction://noaction">
                    <a:extLst>
                      <a:ext uri="{A12FA001-AC4F-418D-AE19-62706E023703}">
                        <ahyp:hlinkClr xmlns:ahyp="http://schemas.microsoft.com/office/drawing/2018/hyperlinkcolor" val="tx"/>
                      </a:ext>
                    </a:extLst>
                  </a:hlinkClick>
                </a:rPr>
                <a:t>vloer</a:t>
              </a:r>
              <a:endParaRPr lang="en-US" sz="800" dirty="0"/>
            </a:p>
          </p:txBody>
        </p:sp>
      </p:grpSp>
      <p:grpSp>
        <p:nvGrpSpPr>
          <p:cNvPr id="175" name="Groep 174">
            <a:extLst>
              <a:ext uri="{FF2B5EF4-FFF2-40B4-BE49-F238E27FC236}">
                <a16:creationId xmlns:a16="http://schemas.microsoft.com/office/drawing/2014/main" id="{E54F669F-A476-4096-87C6-2334C8698352}"/>
              </a:ext>
            </a:extLst>
          </p:cNvPr>
          <p:cNvGrpSpPr/>
          <p:nvPr/>
        </p:nvGrpSpPr>
        <p:grpSpPr>
          <a:xfrm>
            <a:off x="5120909" y="3322053"/>
            <a:ext cx="745023" cy="499200"/>
            <a:chOff x="3029512" y="2953266"/>
            <a:chExt cx="745023" cy="499200"/>
          </a:xfrm>
        </p:grpSpPr>
        <p:sp>
          <p:nvSpPr>
            <p:cNvPr id="130" name="Oval 109">
              <a:extLst>
                <a:ext uri="{FF2B5EF4-FFF2-40B4-BE49-F238E27FC236}">
                  <a16:creationId xmlns:a16="http://schemas.microsoft.com/office/drawing/2014/main" id="{0C11FA80-1242-450B-9C79-28BA37F18AB5}"/>
                </a:ext>
              </a:extLst>
            </p:cNvPr>
            <p:cNvSpPr/>
            <p:nvPr/>
          </p:nvSpPr>
          <p:spPr>
            <a:xfrm>
              <a:off x="3150354" y="2953266"/>
              <a:ext cx="499200" cy="499200"/>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1" name="TextBox 110">
              <a:extLst>
                <a:ext uri="{FF2B5EF4-FFF2-40B4-BE49-F238E27FC236}">
                  <a16:creationId xmlns:a16="http://schemas.microsoft.com/office/drawing/2014/main" id="{3A1C1A5D-B89A-418F-82D8-07752304B304}"/>
                </a:ext>
              </a:extLst>
            </p:cNvPr>
            <p:cNvSpPr txBox="1"/>
            <p:nvPr/>
          </p:nvSpPr>
          <p:spPr>
            <a:xfrm>
              <a:off x="3029512" y="3013864"/>
              <a:ext cx="745023" cy="338554"/>
            </a:xfrm>
            <a:prstGeom prst="rect">
              <a:avLst/>
            </a:prstGeom>
            <a:noFill/>
          </p:spPr>
          <p:txBody>
            <a:bodyPr wrap="square" rtlCol="0" anchor="t">
              <a:spAutoFit/>
            </a:bodyPr>
            <a:lstStyle/>
            <a:p>
              <a:pPr algn="ctr"/>
              <a:r>
                <a:rPr lang="en-US" sz="800" dirty="0">
                  <a:solidFill>
                    <a:schemeClr val="bg1"/>
                  </a:solidFill>
                </a:rPr>
                <a:t>Chatbot</a:t>
              </a:r>
            </a:p>
            <a:p>
              <a:pPr algn="ctr"/>
              <a:r>
                <a:rPr lang="en-US" sz="800" dirty="0" err="1">
                  <a:solidFill>
                    <a:schemeClr val="bg1"/>
                  </a:solidFill>
                </a:rPr>
                <a:t>Verhuizen</a:t>
              </a:r>
              <a:endParaRPr lang="en-US" sz="800" dirty="0">
                <a:solidFill>
                  <a:schemeClr val="bg1"/>
                </a:solidFill>
              </a:endParaRPr>
            </a:p>
          </p:txBody>
        </p:sp>
      </p:grpSp>
      <p:grpSp>
        <p:nvGrpSpPr>
          <p:cNvPr id="198" name="Groep 197">
            <a:extLst>
              <a:ext uri="{FF2B5EF4-FFF2-40B4-BE49-F238E27FC236}">
                <a16:creationId xmlns:a16="http://schemas.microsoft.com/office/drawing/2014/main" id="{662CE77D-0902-4CF3-B181-0702A0991EC5}"/>
              </a:ext>
            </a:extLst>
          </p:cNvPr>
          <p:cNvGrpSpPr/>
          <p:nvPr/>
        </p:nvGrpSpPr>
        <p:grpSpPr>
          <a:xfrm>
            <a:off x="6870020" y="2556219"/>
            <a:ext cx="563151" cy="499200"/>
            <a:chOff x="6385618" y="2206587"/>
            <a:chExt cx="563151" cy="499200"/>
          </a:xfrm>
          <a:solidFill>
            <a:srgbClr val="C00000"/>
          </a:solidFill>
        </p:grpSpPr>
        <p:sp>
          <p:nvSpPr>
            <p:cNvPr id="132" name="Oval 114">
              <a:extLst>
                <a:ext uri="{FF2B5EF4-FFF2-40B4-BE49-F238E27FC236}">
                  <a16:creationId xmlns:a16="http://schemas.microsoft.com/office/drawing/2014/main" id="{A1B4CDC5-9E16-472C-A4DA-5D3C52798EFE}"/>
                </a:ext>
              </a:extLst>
            </p:cNvPr>
            <p:cNvSpPr/>
            <p:nvPr/>
          </p:nvSpPr>
          <p:spPr>
            <a:xfrm>
              <a:off x="6425184" y="2206587"/>
              <a:ext cx="499200" cy="49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3" name="TextBox 112">
              <a:extLst>
                <a:ext uri="{FF2B5EF4-FFF2-40B4-BE49-F238E27FC236}">
                  <a16:creationId xmlns:a16="http://schemas.microsoft.com/office/drawing/2014/main" id="{9A9EA84B-82D1-408D-87BF-941DFD1D35C4}"/>
                </a:ext>
              </a:extLst>
            </p:cNvPr>
            <p:cNvSpPr txBox="1"/>
            <p:nvPr/>
          </p:nvSpPr>
          <p:spPr>
            <a:xfrm>
              <a:off x="6385618" y="2339467"/>
              <a:ext cx="563151" cy="246221"/>
            </a:xfrm>
            <a:prstGeom prst="rect">
              <a:avLst/>
            </a:prstGeom>
            <a:noFill/>
          </p:spPr>
          <p:txBody>
            <a:bodyPr wrap="square" lIns="0" tIns="0" rIns="0" bIns="0" rtlCol="0">
              <a:spAutoFit/>
            </a:bodyPr>
            <a:lstStyle/>
            <a:p>
              <a:pPr algn="ctr"/>
              <a:r>
                <a:rPr lang="en-US" sz="800" dirty="0" err="1">
                  <a:solidFill>
                    <a:schemeClr val="bg1"/>
                  </a:solidFill>
                  <a:hlinkClick r:id="" action="ppaction://noaction">
                    <a:extLst>
                      <a:ext uri="{A12FA001-AC4F-418D-AE19-62706E023703}">
                        <ahyp:hlinkClr xmlns:ahyp="http://schemas.microsoft.com/office/drawing/2018/hyperlinkcolor" val="tx"/>
                      </a:ext>
                    </a:extLst>
                  </a:hlinkClick>
                </a:rPr>
                <a:t>Verhuizen</a:t>
              </a:r>
              <a:endParaRPr lang="en-US" sz="800" dirty="0">
                <a:solidFill>
                  <a:schemeClr val="bg1"/>
                </a:solidFill>
              </a:endParaRPr>
            </a:p>
            <a:p>
              <a:pPr algn="ctr"/>
              <a:r>
                <a:rPr lang="en-US" sz="800" dirty="0" err="1">
                  <a:solidFill>
                    <a:schemeClr val="bg1"/>
                  </a:solidFill>
                </a:rPr>
                <a:t>MijnApp</a:t>
              </a:r>
              <a:endParaRPr lang="en-US" sz="800" dirty="0">
                <a:solidFill>
                  <a:schemeClr val="bg1"/>
                </a:solidFill>
              </a:endParaRPr>
            </a:p>
          </p:txBody>
        </p:sp>
      </p:grpSp>
      <p:grpSp>
        <p:nvGrpSpPr>
          <p:cNvPr id="195" name="Groep 194">
            <a:extLst>
              <a:ext uri="{FF2B5EF4-FFF2-40B4-BE49-F238E27FC236}">
                <a16:creationId xmlns:a16="http://schemas.microsoft.com/office/drawing/2014/main" id="{63095735-439E-4BEA-BDCC-50B8F34EB8EC}"/>
              </a:ext>
            </a:extLst>
          </p:cNvPr>
          <p:cNvGrpSpPr/>
          <p:nvPr/>
        </p:nvGrpSpPr>
        <p:grpSpPr>
          <a:xfrm>
            <a:off x="6409578" y="3269995"/>
            <a:ext cx="507471" cy="507471"/>
            <a:chOff x="6439816" y="2953266"/>
            <a:chExt cx="507471" cy="507471"/>
          </a:xfrm>
        </p:grpSpPr>
        <p:sp>
          <p:nvSpPr>
            <p:cNvPr id="136" name="Oval 122">
              <a:extLst>
                <a:ext uri="{FF2B5EF4-FFF2-40B4-BE49-F238E27FC236}">
                  <a16:creationId xmlns:a16="http://schemas.microsoft.com/office/drawing/2014/main" id="{271DACBA-CED2-4845-85FB-E02303BE7F07}"/>
                </a:ext>
              </a:extLst>
            </p:cNvPr>
            <p:cNvSpPr/>
            <p:nvPr/>
          </p:nvSpPr>
          <p:spPr>
            <a:xfrm>
              <a:off x="6439816" y="2953266"/>
              <a:ext cx="507471" cy="50747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7" name="TextBox 124">
              <a:extLst>
                <a:ext uri="{FF2B5EF4-FFF2-40B4-BE49-F238E27FC236}">
                  <a16:creationId xmlns:a16="http://schemas.microsoft.com/office/drawing/2014/main" id="{D53734CE-498C-471B-B432-22CACD6FA26D}"/>
                </a:ext>
              </a:extLst>
            </p:cNvPr>
            <p:cNvSpPr txBox="1"/>
            <p:nvPr/>
          </p:nvSpPr>
          <p:spPr>
            <a:xfrm>
              <a:off x="6464294" y="3022443"/>
              <a:ext cx="437041" cy="369332"/>
            </a:xfrm>
            <a:prstGeom prst="rect">
              <a:avLst/>
            </a:prstGeom>
            <a:noFill/>
          </p:spPr>
          <p:txBody>
            <a:bodyPr wrap="square" lIns="0" tIns="0" rIns="0" bIns="0" rtlCol="0">
              <a:spAutoFit/>
            </a:bodyPr>
            <a:lstStyle/>
            <a:p>
              <a:pPr algn="ctr"/>
              <a:r>
                <a:rPr lang="en-US" sz="800" dirty="0" err="1">
                  <a:hlinkClick r:id="" action="ppaction://noaction">
                    <a:extLst>
                      <a:ext uri="{A12FA001-AC4F-418D-AE19-62706E023703}">
                        <ahyp:hlinkClr xmlns:ahyp="http://schemas.microsoft.com/office/drawing/2018/hyperlinkcolor" val="tx"/>
                      </a:ext>
                    </a:extLst>
                  </a:hlinkClick>
                </a:rPr>
                <a:t>Huwelijksplanner</a:t>
              </a:r>
              <a:r>
                <a:rPr lang="en-US" sz="800" dirty="0"/>
                <a:t> </a:t>
              </a:r>
              <a:r>
                <a:rPr lang="en-US" sz="800" dirty="0">
                  <a:solidFill>
                    <a:schemeClr val="tx1">
                      <a:lumMod val="95000"/>
                      <a:lumOff val="5000"/>
                    </a:schemeClr>
                  </a:solidFill>
                </a:rPr>
                <a:t>/ </a:t>
              </a:r>
              <a:r>
                <a:rPr lang="en-US" sz="800" dirty="0" err="1">
                  <a:solidFill>
                    <a:schemeClr val="tx1">
                      <a:lumMod val="95000"/>
                      <a:lumOff val="5000"/>
                    </a:schemeClr>
                  </a:solidFill>
                </a:rPr>
                <a:t>trouwen</a:t>
              </a:r>
              <a:endParaRPr lang="en-US" sz="800" dirty="0">
                <a:solidFill>
                  <a:schemeClr val="tx1">
                    <a:lumMod val="95000"/>
                    <a:lumOff val="5000"/>
                  </a:schemeClr>
                </a:solidFill>
              </a:endParaRPr>
            </a:p>
          </p:txBody>
        </p:sp>
      </p:grpSp>
      <p:grpSp>
        <p:nvGrpSpPr>
          <p:cNvPr id="167" name="Groep 166">
            <a:extLst>
              <a:ext uri="{FF2B5EF4-FFF2-40B4-BE49-F238E27FC236}">
                <a16:creationId xmlns:a16="http://schemas.microsoft.com/office/drawing/2014/main" id="{F5F12747-9B0F-4F3A-846D-5C1A98F3FD58}"/>
              </a:ext>
            </a:extLst>
          </p:cNvPr>
          <p:cNvGrpSpPr/>
          <p:nvPr/>
        </p:nvGrpSpPr>
        <p:grpSpPr>
          <a:xfrm>
            <a:off x="3990273" y="4006839"/>
            <a:ext cx="659419" cy="499200"/>
            <a:chOff x="2533449" y="3657589"/>
            <a:chExt cx="659419" cy="499200"/>
          </a:xfrm>
        </p:grpSpPr>
        <p:sp>
          <p:nvSpPr>
            <p:cNvPr id="138" name="Oval 87">
              <a:extLst>
                <a:ext uri="{FF2B5EF4-FFF2-40B4-BE49-F238E27FC236}">
                  <a16:creationId xmlns:a16="http://schemas.microsoft.com/office/drawing/2014/main" id="{E5B7D033-DD6E-445A-8CBC-97502DFDD2A3}"/>
                </a:ext>
              </a:extLst>
            </p:cNvPr>
            <p:cNvSpPr/>
            <p:nvPr/>
          </p:nvSpPr>
          <p:spPr>
            <a:xfrm>
              <a:off x="2620300" y="3657589"/>
              <a:ext cx="499200" cy="4992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39" name="TextBox 102">
              <a:extLst>
                <a:ext uri="{FF2B5EF4-FFF2-40B4-BE49-F238E27FC236}">
                  <a16:creationId xmlns:a16="http://schemas.microsoft.com/office/drawing/2014/main" id="{8E06ACF3-50D3-49FA-B1B4-401E05F4BFE9}"/>
                </a:ext>
              </a:extLst>
            </p:cNvPr>
            <p:cNvSpPr txBox="1"/>
            <p:nvPr/>
          </p:nvSpPr>
          <p:spPr>
            <a:xfrm>
              <a:off x="2533449" y="3777089"/>
              <a:ext cx="659419" cy="246221"/>
            </a:xfrm>
            <a:prstGeom prst="rect">
              <a:avLst/>
            </a:prstGeom>
            <a:noFill/>
          </p:spPr>
          <p:txBody>
            <a:bodyPr wrap="square" lIns="0" tIns="0" rIns="0" bIns="0" rtlCol="0">
              <a:spAutoFit/>
            </a:bodyPr>
            <a:lstStyle/>
            <a:p>
              <a:pPr algn="ctr"/>
              <a:r>
                <a:rPr lang="en-US" sz="800" dirty="0">
                  <a:solidFill>
                    <a:schemeClr val="bg2">
                      <a:lumMod val="25000"/>
                    </a:schemeClr>
                  </a:solidFill>
                </a:rPr>
                <a:t>POD</a:t>
              </a:r>
            </a:p>
            <a:p>
              <a:pPr algn="ctr"/>
              <a:r>
                <a:rPr lang="en-US" sz="800" dirty="0">
                  <a:solidFill>
                    <a:schemeClr val="bg2">
                      <a:lumMod val="25000"/>
                    </a:schemeClr>
                  </a:solidFill>
                </a:rPr>
                <a:t>NLX </a:t>
              </a:r>
              <a:r>
                <a:rPr lang="en-US" sz="800" dirty="0" err="1">
                  <a:solidFill>
                    <a:schemeClr val="bg2">
                      <a:lumMod val="25000"/>
                    </a:schemeClr>
                  </a:solidFill>
                </a:rPr>
                <a:t>gebruik</a:t>
              </a:r>
              <a:endParaRPr lang="en-US" sz="800" dirty="0">
                <a:solidFill>
                  <a:schemeClr val="bg2">
                    <a:lumMod val="25000"/>
                  </a:schemeClr>
                </a:solidFill>
              </a:endParaRPr>
            </a:p>
          </p:txBody>
        </p:sp>
      </p:grpSp>
      <p:grpSp>
        <p:nvGrpSpPr>
          <p:cNvPr id="169" name="Groep 168">
            <a:extLst>
              <a:ext uri="{FF2B5EF4-FFF2-40B4-BE49-F238E27FC236}">
                <a16:creationId xmlns:a16="http://schemas.microsoft.com/office/drawing/2014/main" id="{CFF65EC5-BAA6-49C8-BA14-99E3CF5D4903}"/>
              </a:ext>
            </a:extLst>
          </p:cNvPr>
          <p:cNvGrpSpPr/>
          <p:nvPr/>
        </p:nvGrpSpPr>
        <p:grpSpPr>
          <a:xfrm>
            <a:off x="3944802" y="2556219"/>
            <a:ext cx="659419" cy="499200"/>
            <a:chOff x="1699592" y="2645587"/>
            <a:chExt cx="659419" cy="499200"/>
          </a:xfrm>
        </p:grpSpPr>
        <p:sp>
          <p:nvSpPr>
            <p:cNvPr id="140" name="Oval 87">
              <a:extLst>
                <a:ext uri="{FF2B5EF4-FFF2-40B4-BE49-F238E27FC236}">
                  <a16:creationId xmlns:a16="http://schemas.microsoft.com/office/drawing/2014/main" id="{F8936391-2E91-46F3-A21F-D7F390952120}"/>
                </a:ext>
              </a:extLst>
            </p:cNvPr>
            <p:cNvSpPr/>
            <p:nvPr/>
          </p:nvSpPr>
          <p:spPr>
            <a:xfrm>
              <a:off x="1780669" y="2645587"/>
              <a:ext cx="499200" cy="4992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1" name="TextBox 102">
              <a:extLst>
                <a:ext uri="{FF2B5EF4-FFF2-40B4-BE49-F238E27FC236}">
                  <a16:creationId xmlns:a16="http://schemas.microsoft.com/office/drawing/2014/main" id="{4B07295D-9D9A-4AD9-A4D8-3DA46CB13D30}"/>
                </a:ext>
              </a:extLst>
            </p:cNvPr>
            <p:cNvSpPr txBox="1"/>
            <p:nvPr/>
          </p:nvSpPr>
          <p:spPr>
            <a:xfrm>
              <a:off x="1699592" y="2753970"/>
              <a:ext cx="659419" cy="246221"/>
            </a:xfrm>
            <a:prstGeom prst="rect">
              <a:avLst/>
            </a:prstGeom>
            <a:noFill/>
          </p:spPr>
          <p:txBody>
            <a:bodyPr wrap="square" lIns="0" tIns="0" rIns="0" bIns="0" rtlCol="0">
              <a:spAutoFit/>
            </a:bodyPr>
            <a:lstStyle/>
            <a:p>
              <a:pPr algn="ctr"/>
              <a:r>
                <a:rPr lang="en-US" sz="800" dirty="0">
                  <a:solidFill>
                    <a:schemeClr val="bg2">
                      <a:lumMod val="25000"/>
                    </a:schemeClr>
                  </a:solidFill>
                </a:rPr>
                <a:t>SIA </a:t>
              </a:r>
            </a:p>
            <a:p>
              <a:pPr algn="ctr"/>
              <a:r>
                <a:rPr lang="en-US" sz="800" dirty="0" err="1">
                  <a:solidFill>
                    <a:schemeClr val="bg2">
                      <a:lumMod val="25000"/>
                    </a:schemeClr>
                  </a:solidFill>
                </a:rPr>
                <a:t>Hergebruik</a:t>
              </a:r>
              <a:endParaRPr lang="en-US" sz="800" dirty="0">
                <a:solidFill>
                  <a:schemeClr val="bg2">
                    <a:lumMod val="25000"/>
                  </a:schemeClr>
                </a:solidFill>
              </a:endParaRPr>
            </a:p>
          </p:txBody>
        </p:sp>
      </p:grpSp>
      <p:grpSp>
        <p:nvGrpSpPr>
          <p:cNvPr id="173" name="Groep 172">
            <a:extLst>
              <a:ext uri="{FF2B5EF4-FFF2-40B4-BE49-F238E27FC236}">
                <a16:creationId xmlns:a16="http://schemas.microsoft.com/office/drawing/2014/main" id="{345FB7B2-F4D8-4A87-8703-DAED551257B4}"/>
              </a:ext>
            </a:extLst>
          </p:cNvPr>
          <p:cNvGrpSpPr/>
          <p:nvPr/>
        </p:nvGrpSpPr>
        <p:grpSpPr>
          <a:xfrm>
            <a:off x="10033845" y="3580386"/>
            <a:ext cx="510674" cy="499200"/>
            <a:chOff x="8173241" y="3635223"/>
            <a:chExt cx="510674" cy="499200"/>
          </a:xfrm>
        </p:grpSpPr>
        <p:sp>
          <p:nvSpPr>
            <p:cNvPr id="142" name="Oval 105">
              <a:extLst>
                <a:ext uri="{FF2B5EF4-FFF2-40B4-BE49-F238E27FC236}">
                  <a16:creationId xmlns:a16="http://schemas.microsoft.com/office/drawing/2014/main" id="{929DB431-5FC2-4CA8-8E73-4C65FE0234AD}"/>
                </a:ext>
              </a:extLst>
            </p:cNvPr>
            <p:cNvSpPr/>
            <p:nvPr/>
          </p:nvSpPr>
          <p:spPr>
            <a:xfrm>
              <a:off x="8173241" y="3635223"/>
              <a:ext cx="499200" cy="4992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3" name="TextBox 106">
              <a:extLst>
                <a:ext uri="{FF2B5EF4-FFF2-40B4-BE49-F238E27FC236}">
                  <a16:creationId xmlns:a16="http://schemas.microsoft.com/office/drawing/2014/main" id="{9CAF9955-70E3-4F6C-B9B7-141B8E29E995}"/>
                </a:ext>
              </a:extLst>
            </p:cNvPr>
            <p:cNvSpPr txBox="1"/>
            <p:nvPr/>
          </p:nvSpPr>
          <p:spPr>
            <a:xfrm>
              <a:off x="8185452" y="3655826"/>
              <a:ext cx="498463" cy="461665"/>
            </a:xfrm>
            <a:prstGeom prst="rect">
              <a:avLst/>
            </a:prstGeom>
            <a:noFill/>
          </p:spPr>
          <p:txBody>
            <a:bodyPr wrap="square" rtlCol="0" anchor="t">
              <a:spAutoFit/>
            </a:bodyPr>
            <a:lstStyle/>
            <a:p>
              <a:pPr algn="ctr"/>
              <a:r>
                <a:rPr lang="en-US" sz="800" dirty="0">
                  <a:hlinkClick r:id="" action="ppaction://noaction">
                    <a:extLst>
                      <a:ext uri="{A12FA001-AC4F-418D-AE19-62706E023703}">
                        <ahyp:hlinkClr xmlns:ahyp="http://schemas.microsoft.com/office/drawing/2018/hyperlinkcolor" val="tx"/>
                      </a:ext>
                    </a:extLst>
                  </a:hlinkClick>
                </a:rPr>
                <a:t>Haven</a:t>
              </a:r>
            </a:p>
            <a:p>
              <a:pPr algn="ctr"/>
              <a:r>
                <a:rPr lang="en-US" sz="800" dirty="0" err="1">
                  <a:hlinkClick r:id="" action="ppaction://noaction">
                    <a:extLst>
                      <a:ext uri="{A12FA001-AC4F-418D-AE19-62706E023703}">
                        <ahyp:hlinkClr xmlns:ahyp="http://schemas.microsoft.com/office/drawing/2018/hyperlinkcolor" val="tx"/>
                      </a:ext>
                    </a:extLst>
                  </a:hlinkClick>
                </a:rPr>
                <a:t>Voor</a:t>
              </a:r>
              <a:r>
                <a:rPr lang="en-US" sz="800" dirty="0">
                  <a:hlinkClick r:id="" action="ppaction://noaction">
                    <a:extLst>
                      <a:ext uri="{A12FA001-AC4F-418D-AE19-62706E023703}">
                        <ahyp:hlinkClr xmlns:ahyp="http://schemas.microsoft.com/office/drawing/2018/hyperlinkcolor" val="tx"/>
                      </a:ext>
                    </a:extLst>
                  </a:hlinkClick>
                </a:rPr>
                <a:t> ZGW</a:t>
              </a:r>
              <a:endParaRPr lang="en-US" sz="800" dirty="0">
                <a:cs typeface="Calibri"/>
              </a:endParaRPr>
            </a:p>
          </p:txBody>
        </p:sp>
      </p:grpSp>
      <p:grpSp>
        <p:nvGrpSpPr>
          <p:cNvPr id="171" name="Groep 170">
            <a:extLst>
              <a:ext uri="{FF2B5EF4-FFF2-40B4-BE49-F238E27FC236}">
                <a16:creationId xmlns:a16="http://schemas.microsoft.com/office/drawing/2014/main" id="{CAC6D382-7C68-4BCF-9636-093373AE4BBD}"/>
              </a:ext>
            </a:extLst>
          </p:cNvPr>
          <p:cNvGrpSpPr/>
          <p:nvPr/>
        </p:nvGrpSpPr>
        <p:grpSpPr>
          <a:xfrm>
            <a:off x="9539543" y="2950857"/>
            <a:ext cx="507471" cy="507471"/>
            <a:chOff x="9108077" y="2906137"/>
            <a:chExt cx="507471" cy="507471"/>
          </a:xfrm>
        </p:grpSpPr>
        <p:sp>
          <p:nvSpPr>
            <p:cNvPr id="144" name="Oval 121">
              <a:extLst>
                <a:ext uri="{FF2B5EF4-FFF2-40B4-BE49-F238E27FC236}">
                  <a16:creationId xmlns:a16="http://schemas.microsoft.com/office/drawing/2014/main" id="{143AFE3F-5953-471C-B64C-DC209DBB67BF}"/>
                </a:ext>
              </a:extLst>
            </p:cNvPr>
            <p:cNvSpPr/>
            <p:nvPr/>
          </p:nvSpPr>
          <p:spPr>
            <a:xfrm>
              <a:off x="9108077" y="2906137"/>
              <a:ext cx="507471" cy="50747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5" name="TextBox 80">
              <a:extLst>
                <a:ext uri="{FF2B5EF4-FFF2-40B4-BE49-F238E27FC236}">
                  <a16:creationId xmlns:a16="http://schemas.microsoft.com/office/drawing/2014/main" id="{966838DE-77A7-4E20-BBE3-3C8386279A10}"/>
                </a:ext>
              </a:extLst>
            </p:cNvPr>
            <p:cNvSpPr txBox="1"/>
            <p:nvPr/>
          </p:nvSpPr>
          <p:spPr>
            <a:xfrm>
              <a:off x="9127358" y="3053695"/>
              <a:ext cx="475021" cy="246221"/>
            </a:xfrm>
            <a:prstGeom prst="rect">
              <a:avLst/>
            </a:prstGeom>
            <a:noFill/>
          </p:spPr>
          <p:txBody>
            <a:bodyPr wrap="square" lIns="0" tIns="0" rIns="0" bIns="0"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ZGW API’s </a:t>
              </a:r>
            </a:p>
            <a:p>
              <a:pPr algn="ctr"/>
              <a:r>
                <a:rPr lang="en-US" sz="800" dirty="0" err="1">
                  <a:solidFill>
                    <a:schemeClr val="tx1">
                      <a:lumMod val="95000"/>
                      <a:lumOff val="5000"/>
                    </a:schemeClr>
                  </a:solidFill>
                  <a:hlinkClick r:id="" action="ppaction://noaction">
                    <a:extLst>
                      <a:ext uri="{A12FA001-AC4F-418D-AE19-62706E023703}">
                        <ahyp:hlinkClr xmlns:ahyp="http://schemas.microsoft.com/office/drawing/2018/hyperlinkcolor" val="tx"/>
                      </a:ext>
                    </a:extLst>
                  </a:hlinkClick>
                </a:rPr>
                <a:t>standaard</a:t>
              </a:r>
              <a:endParaRPr lang="en-US" sz="800" dirty="0">
                <a:solidFill>
                  <a:schemeClr val="tx1">
                    <a:lumMod val="95000"/>
                    <a:lumOff val="5000"/>
                  </a:schemeClr>
                </a:solidFill>
              </a:endParaRPr>
            </a:p>
          </p:txBody>
        </p:sp>
      </p:grpSp>
      <p:grpSp>
        <p:nvGrpSpPr>
          <p:cNvPr id="172" name="Groep 171">
            <a:extLst>
              <a:ext uri="{FF2B5EF4-FFF2-40B4-BE49-F238E27FC236}">
                <a16:creationId xmlns:a16="http://schemas.microsoft.com/office/drawing/2014/main" id="{661DDF4D-B293-4497-8DBF-6871FF2610C4}"/>
              </a:ext>
            </a:extLst>
          </p:cNvPr>
          <p:cNvGrpSpPr/>
          <p:nvPr/>
        </p:nvGrpSpPr>
        <p:grpSpPr>
          <a:xfrm>
            <a:off x="8805723" y="3952791"/>
            <a:ext cx="650656" cy="507471"/>
            <a:chOff x="8742005" y="3620703"/>
            <a:chExt cx="650656" cy="507471"/>
          </a:xfrm>
        </p:grpSpPr>
        <p:sp>
          <p:nvSpPr>
            <p:cNvPr id="146" name="Oval 121">
              <a:extLst>
                <a:ext uri="{FF2B5EF4-FFF2-40B4-BE49-F238E27FC236}">
                  <a16:creationId xmlns:a16="http://schemas.microsoft.com/office/drawing/2014/main" id="{F64CE656-AA6C-48D5-948C-F02D0849DEFC}"/>
                </a:ext>
              </a:extLst>
            </p:cNvPr>
            <p:cNvSpPr/>
            <p:nvPr/>
          </p:nvSpPr>
          <p:spPr>
            <a:xfrm>
              <a:off x="8813599" y="3620703"/>
              <a:ext cx="507471" cy="5074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7" name="TextBox 103">
              <a:extLst>
                <a:ext uri="{FF2B5EF4-FFF2-40B4-BE49-F238E27FC236}">
                  <a16:creationId xmlns:a16="http://schemas.microsoft.com/office/drawing/2014/main" id="{EC6CAEE8-114E-4D69-8FD6-4C1073F1BA27}"/>
                </a:ext>
              </a:extLst>
            </p:cNvPr>
            <p:cNvSpPr txBox="1"/>
            <p:nvPr/>
          </p:nvSpPr>
          <p:spPr>
            <a:xfrm>
              <a:off x="8742005" y="3639779"/>
              <a:ext cx="650656" cy="461665"/>
            </a:xfrm>
            <a:prstGeom prst="rect">
              <a:avLst/>
            </a:prstGeom>
            <a:noFill/>
          </p:spPr>
          <p:txBody>
            <a:bodyPr wrap="square" rtlCol="0" anchor="t">
              <a:spAutoFit/>
            </a:bodyPr>
            <a:lstStyle/>
            <a:p>
              <a:pPr algn="ctr"/>
              <a:r>
                <a:rPr lang="en-US" sz="800" dirty="0">
                  <a:hlinkClick r:id="" action="ppaction://noaction">
                    <a:extLst>
                      <a:ext uri="{A12FA001-AC4F-418D-AE19-62706E023703}">
                        <ahyp:hlinkClr xmlns:ahyp="http://schemas.microsoft.com/office/drawing/2018/hyperlinkcolor" val="tx"/>
                      </a:ext>
                    </a:extLst>
                  </a:hlinkClick>
                </a:rPr>
                <a:t>MVP </a:t>
              </a:r>
              <a:r>
                <a:rPr lang="en-US" sz="800" dirty="0" err="1">
                  <a:hlinkClick r:id="" action="ppaction://noaction">
                    <a:extLst>
                      <a:ext uri="{A12FA001-AC4F-418D-AE19-62706E023703}">
                        <ahyp:hlinkClr xmlns:ahyp="http://schemas.microsoft.com/office/drawing/2018/hyperlinkcolor" val="tx"/>
                      </a:ext>
                    </a:extLst>
                  </a:hlinkClick>
                </a:rPr>
                <a:t>Dev.overheid.nl</a:t>
              </a:r>
              <a:endParaRPr lang="en-US" sz="800" dirty="0"/>
            </a:p>
          </p:txBody>
        </p:sp>
      </p:grpSp>
      <p:grpSp>
        <p:nvGrpSpPr>
          <p:cNvPr id="194" name="Groep 193">
            <a:extLst>
              <a:ext uri="{FF2B5EF4-FFF2-40B4-BE49-F238E27FC236}">
                <a16:creationId xmlns:a16="http://schemas.microsoft.com/office/drawing/2014/main" id="{F1CEEB51-3360-4546-A2D7-4AA0C5D5D9BF}"/>
              </a:ext>
            </a:extLst>
          </p:cNvPr>
          <p:cNvGrpSpPr/>
          <p:nvPr/>
        </p:nvGrpSpPr>
        <p:grpSpPr>
          <a:xfrm>
            <a:off x="6411611" y="3996310"/>
            <a:ext cx="499200" cy="499200"/>
            <a:chOff x="7060930" y="3641112"/>
            <a:chExt cx="499200" cy="499200"/>
          </a:xfrm>
          <a:solidFill>
            <a:srgbClr val="A50021"/>
          </a:solidFill>
        </p:grpSpPr>
        <p:sp>
          <p:nvSpPr>
            <p:cNvPr id="148" name="Oval 114">
              <a:extLst>
                <a:ext uri="{FF2B5EF4-FFF2-40B4-BE49-F238E27FC236}">
                  <a16:creationId xmlns:a16="http://schemas.microsoft.com/office/drawing/2014/main" id="{E1115FA1-A8C9-4525-B6F1-B7FDBB9B1460}"/>
                </a:ext>
              </a:extLst>
            </p:cNvPr>
            <p:cNvSpPr/>
            <p:nvPr/>
          </p:nvSpPr>
          <p:spPr>
            <a:xfrm>
              <a:off x="7060930" y="3641112"/>
              <a:ext cx="499200" cy="49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9" name="TextBox 112">
              <a:extLst>
                <a:ext uri="{FF2B5EF4-FFF2-40B4-BE49-F238E27FC236}">
                  <a16:creationId xmlns:a16="http://schemas.microsoft.com/office/drawing/2014/main" id="{8B863C0D-3DE6-4FA5-B3A8-2676014654E1}"/>
                </a:ext>
              </a:extLst>
            </p:cNvPr>
            <p:cNvSpPr txBox="1"/>
            <p:nvPr/>
          </p:nvSpPr>
          <p:spPr>
            <a:xfrm>
              <a:off x="7077367" y="3691089"/>
              <a:ext cx="475068" cy="369332"/>
            </a:xfrm>
            <a:prstGeom prst="rect">
              <a:avLst/>
            </a:prstGeom>
            <a:noFill/>
          </p:spPr>
          <p:txBody>
            <a:bodyPr wrap="square" lIns="0" tIns="0" rIns="0" bIns="0" rtlCol="0">
              <a:spAutoFit/>
            </a:bodyPr>
            <a:lstStyle/>
            <a:p>
              <a:pPr algn="ctr"/>
              <a:r>
                <a:rPr lang="en-US" sz="800" dirty="0" err="1">
                  <a:solidFill>
                    <a:schemeClr val="bg1"/>
                  </a:solidFill>
                  <a:hlinkClick r:id="" action="ppaction://noaction">
                    <a:extLst>
                      <a:ext uri="{A12FA001-AC4F-418D-AE19-62706E023703}">
                        <ahyp:hlinkClr xmlns:ahyp="http://schemas.microsoft.com/office/drawing/2018/hyperlinkcolor" val="tx"/>
                      </a:ext>
                    </a:extLst>
                  </a:hlinkClick>
                </a:rPr>
                <a:t>Vergun-ningen</a:t>
              </a:r>
              <a:endParaRPr lang="en-US" sz="800" dirty="0">
                <a:solidFill>
                  <a:schemeClr val="bg1"/>
                </a:solidFill>
              </a:endParaRPr>
            </a:p>
            <a:p>
              <a:pPr algn="ctr"/>
              <a:r>
                <a:rPr lang="en-US" sz="800" dirty="0" err="1">
                  <a:solidFill>
                    <a:schemeClr val="bg1"/>
                  </a:solidFill>
                </a:rPr>
                <a:t>MijnApp</a:t>
              </a:r>
              <a:endParaRPr lang="en-US" sz="800" dirty="0">
                <a:solidFill>
                  <a:schemeClr val="bg1"/>
                </a:solidFill>
              </a:endParaRPr>
            </a:p>
          </p:txBody>
        </p:sp>
      </p:grpSp>
      <p:grpSp>
        <p:nvGrpSpPr>
          <p:cNvPr id="2" name="Groep 1">
            <a:extLst>
              <a:ext uri="{FF2B5EF4-FFF2-40B4-BE49-F238E27FC236}">
                <a16:creationId xmlns:a16="http://schemas.microsoft.com/office/drawing/2014/main" id="{0CD57597-8E31-490F-9284-D9D72E8EC9FB}"/>
              </a:ext>
            </a:extLst>
          </p:cNvPr>
          <p:cNvGrpSpPr/>
          <p:nvPr/>
        </p:nvGrpSpPr>
        <p:grpSpPr>
          <a:xfrm>
            <a:off x="7840579" y="2711077"/>
            <a:ext cx="507471" cy="507471"/>
            <a:chOff x="7643385" y="2890222"/>
            <a:chExt cx="507471" cy="507471"/>
          </a:xfrm>
        </p:grpSpPr>
        <p:sp>
          <p:nvSpPr>
            <p:cNvPr id="150" name="Oval 121">
              <a:extLst>
                <a:ext uri="{FF2B5EF4-FFF2-40B4-BE49-F238E27FC236}">
                  <a16:creationId xmlns:a16="http://schemas.microsoft.com/office/drawing/2014/main" id="{4ED71675-D573-486B-8EEF-57510B3CA317}"/>
                </a:ext>
              </a:extLst>
            </p:cNvPr>
            <p:cNvSpPr/>
            <p:nvPr/>
          </p:nvSpPr>
          <p:spPr>
            <a:xfrm>
              <a:off x="7643385" y="2890222"/>
              <a:ext cx="507471" cy="5074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51" name="TextBox 80">
              <a:extLst>
                <a:ext uri="{FF2B5EF4-FFF2-40B4-BE49-F238E27FC236}">
                  <a16:creationId xmlns:a16="http://schemas.microsoft.com/office/drawing/2014/main" id="{96712E34-BF9D-4460-9853-5B5D355CD7AA}"/>
                </a:ext>
              </a:extLst>
            </p:cNvPr>
            <p:cNvSpPr txBox="1"/>
            <p:nvPr/>
          </p:nvSpPr>
          <p:spPr>
            <a:xfrm>
              <a:off x="7652243" y="2987781"/>
              <a:ext cx="475021" cy="369332"/>
            </a:xfrm>
            <a:prstGeom prst="rect">
              <a:avLst/>
            </a:prstGeom>
            <a:noFill/>
          </p:spPr>
          <p:txBody>
            <a:bodyPr wrap="square" lIns="0" tIns="0" rIns="0" bIns="0"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ZGW API’s </a:t>
              </a:r>
            </a:p>
            <a:p>
              <a:pPr algn="ctr"/>
              <a:r>
                <a:rPr lang="en-US" sz="800" dirty="0" err="1">
                  <a:hlinkClick r:id="" action="ppaction://noaction">
                    <a:extLst>
                      <a:ext uri="{A12FA001-AC4F-418D-AE19-62706E023703}">
                        <ahyp:hlinkClr xmlns:ahyp="http://schemas.microsoft.com/office/drawing/2018/hyperlinkcolor" val="tx"/>
                      </a:ext>
                    </a:extLst>
                  </a:hlinkClick>
                </a:rPr>
                <a:t>Productie</a:t>
              </a:r>
              <a:endParaRPr lang="en-US" sz="800" dirty="0">
                <a:hlinkClick r:id="" action="ppaction://noaction">
                  <a:extLst>
                    <a:ext uri="{A12FA001-AC4F-418D-AE19-62706E023703}">
                      <ahyp:hlinkClr xmlns:ahyp="http://schemas.microsoft.com/office/drawing/2018/hyperlinkcolor" val="tx"/>
                    </a:ext>
                  </a:extLst>
                </a:hlinkClick>
              </a:endParaRPr>
            </a:p>
            <a:p>
              <a:pPr algn="ctr"/>
              <a:r>
                <a:rPr lang="en-US" sz="800" dirty="0" err="1">
                  <a:hlinkClick r:id="" action="ppaction://noaction">
                    <a:extLst>
                      <a:ext uri="{A12FA001-AC4F-418D-AE19-62706E023703}">
                        <ahyp:hlinkClr xmlns:ahyp="http://schemas.microsoft.com/office/drawing/2018/hyperlinkcolor" val="tx"/>
                      </a:ext>
                    </a:extLst>
                  </a:hlinkClick>
                </a:rPr>
                <a:t>waardig</a:t>
              </a:r>
              <a:endParaRPr lang="en-US" sz="800" dirty="0"/>
            </a:p>
          </p:txBody>
        </p:sp>
      </p:grpSp>
      <p:sp>
        <p:nvSpPr>
          <p:cNvPr id="152" name="TextBox 259">
            <a:extLst>
              <a:ext uri="{FF2B5EF4-FFF2-40B4-BE49-F238E27FC236}">
                <a16:creationId xmlns:a16="http://schemas.microsoft.com/office/drawing/2014/main" id="{C31C2735-13D9-4505-8A2C-CCB4599E87A6}"/>
              </a:ext>
            </a:extLst>
          </p:cNvPr>
          <p:cNvSpPr txBox="1"/>
          <p:nvPr/>
        </p:nvSpPr>
        <p:spPr>
          <a:xfrm>
            <a:off x="9676918" y="692283"/>
            <a:ext cx="1296000" cy="324000"/>
          </a:xfrm>
          <a:prstGeom prst="rect">
            <a:avLst/>
          </a:prstGeom>
          <a:solidFill>
            <a:schemeClr val="tx1">
              <a:lumMod val="65000"/>
              <a:lumOff val="35000"/>
            </a:schemeClr>
          </a:solidFill>
        </p:spPr>
        <p:txBody>
          <a:bodyPr wrap="square" lIns="0" tIns="36000" rIns="0" bIns="36000" rtlCol="0" anchor="ctr" anchorCtr="0">
            <a:noAutofit/>
          </a:bodyPr>
          <a:lstStyle/>
          <a:p>
            <a:pPr algn="ctr"/>
            <a:r>
              <a:rPr lang="en-US" sz="900" b="1">
                <a:solidFill>
                  <a:schemeClr val="bg1"/>
                </a:solidFill>
              </a:rPr>
              <a:t>EFFECT REALISATIE</a:t>
            </a:r>
          </a:p>
        </p:txBody>
      </p:sp>
      <p:grpSp>
        <p:nvGrpSpPr>
          <p:cNvPr id="196" name="Groep 195">
            <a:extLst>
              <a:ext uri="{FF2B5EF4-FFF2-40B4-BE49-F238E27FC236}">
                <a16:creationId xmlns:a16="http://schemas.microsoft.com/office/drawing/2014/main" id="{37638F3D-50CD-411A-B8F8-A414978D3939}"/>
              </a:ext>
            </a:extLst>
          </p:cNvPr>
          <p:cNvGrpSpPr/>
          <p:nvPr/>
        </p:nvGrpSpPr>
        <p:grpSpPr>
          <a:xfrm>
            <a:off x="7194646" y="3317912"/>
            <a:ext cx="611711" cy="539935"/>
            <a:chOff x="6958982" y="2909325"/>
            <a:chExt cx="611711" cy="539935"/>
          </a:xfrm>
        </p:grpSpPr>
        <p:sp>
          <p:nvSpPr>
            <p:cNvPr id="153" name="Oval 121">
              <a:extLst>
                <a:ext uri="{FF2B5EF4-FFF2-40B4-BE49-F238E27FC236}">
                  <a16:creationId xmlns:a16="http://schemas.microsoft.com/office/drawing/2014/main" id="{897FE1AF-C350-4C27-B8C5-F23054C0D455}"/>
                </a:ext>
              </a:extLst>
            </p:cNvPr>
            <p:cNvSpPr/>
            <p:nvPr/>
          </p:nvSpPr>
          <p:spPr>
            <a:xfrm>
              <a:off x="7024166" y="2941789"/>
              <a:ext cx="507471" cy="5074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54" name="TextBox 82">
              <a:extLst>
                <a:ext uri="{FF2B5EF4-FFF2-40B4-BE49-F238E27FC236}">
                  <a16:creationId xmlns:a16="http://schemas.microsoft.com/office/drawing/2014/main" id="{4E8FDAB7-6C95-49E3-A53F-969922E68EF6}"/>
                </a:ext>
              </a:extLst>
            </p:cNvPr>
            <p:cNvSpPr txBox="1"/>
            <p:nvPr/>
          </p:nvSpPr>
          <p:spPr>
            <a:xfrm>
              <a:off x="6958982" y="2909325"/>
              <a:ext cx="611711" cy="461665"/>
            </a:xfrm>
            <a:prstGeom prst="rect">
              <a:avLst/>
            </a:prstGeom>
            <a:noFill/>
          </p:spPr>
          <p:txBody>
            <a:bodyPr wrap="square"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NLX</a:t>
              </a:r>
            </a:p>
            <a:p>
              <a:pPr algn="ctr"/>
              <a:r>
                <a:rPr lang="en-US" sz="800" dirty="0">
                  <a:hlinkClick r:id="" action="ppaction://noaction">
                    <a:extLst>
                      <a:ext uri="{A12FA001-AC4F-418D-AE19-62706E023703}">
                        <ahyp:hlinkClr xmlns:ahyp="http://schemas.microsoft.com/office/drawing/2018/hyperlinkcolor" val="tx"/>
                      </a:ext>
                    </a:extLst>
                  </a:hlinkClick>
                </a:rPr>
                <a:t>Pilots in </a:t>
              </a:r>
              <a:r>
                <a:rPr lang="en-US" sz="800" dirty="0" err="1">
                  <a:hlinkClick r:id="" action="ppaction://noaction">
                    <a:extLst>
                      <a:ext uri="{A12FA001-AC4F-418D-AE19-62706E023703}">
                        <ahyp:hlinkClr xmlns:ahyp="http://schemas.microsoft.com/office/drawing/2018/hyperlinkcolor" val="tx"/>
                      </a:ext>
                    </a:extLst>
                  </a:hlinkClick>
                </a:rPr>
                <a:t>productie</a:t>
              </a:r>
              <a:endParaRPr lang="en-US" sz="800" dirty="0"/>
            </a:p>
          </p:txBody>
        </p:sp>
      </p:grpSp>
      <p:sp>
        <p:nvSpPr>
          <p:cNvPr id="155" name="TextBox 260">
            <a:extLst>
              <a:ext uri="{FF2B5EF4-FFF2-40B4-BE49-F238E27FC236}">
                <a16:creationId xmlns:a16="http://schemas.microsoft.com/office/drawing/2014/main" id="{05F40782-D218-4785-8B12-A0C0BEBD671D}"/>
              </a:ext>
            </a:extLst>
          </p:cNvPr>
          <p:cNvSpPr txBox="1"/>
          <p:nvPr/>
        </p:nvSpPr>
        <p:spPr>
          <a:xfrm>
            <a:off x="1746585" y="332540"/>
            <a:ext cx="2619718" cy="324000"/>
          </a:xfrm>
          <a:prstGeom prst="rect">
            <a:avLst/>
          </a:prstGeom>
          <a:solidFill>
            <a:schemeClr val="tx1">
              <a:lumMod val="65000"/>
              <a:lumOff val="35000"/>
            </a:schemeClr>
          </a:solidFill>
        </p:spPr>
        <p:txBody>
          <a:bodyPr wrap="square" lIns="0" tIns="36000" rIns="0" bIns="36000" rtlCol="0" anchor="ctr" anchorCtr="0">
            <a:noAutofit/>
          </a:bodyPr>
          <a:lstStyle/>
          <a:p>
            <a:pPr algn="ctr"/>
            <a:r>
              <a:rPr lang="en-US" sz="900" b="1" dirty="0">
                <a:solidFill>
                  <a:schemeClr val="bg1"/>
                </a:solidFill>
              </a:rPr>
              <a:t>INITIATIE</a:t>
            </a:r>
          </a:p>
        </p:txBody>
      </p:sp>
      <p:sp>
        <p:nvSpPr>
          <p:cNvPr id="156" name="TextBox 258">
            <a:extLst>
              <a:ext uri="{FF2B5EF4-FFF2-40B4-BE49-F238E27FC236}">
                <a16:creationId xmlns:a16="http://schemas.microsoft.com/office/drawing/2014/main" id="{6355E6AE-8A28-4B2B-B95F-FF6C4D2CE91B}"/>
              </a:ext>
            </a:extLst>
          </p:cNvPr>
          <p:cNvSpPr txBox="1"/>
          <p:nvPr/>
        </p:nvSpPr>
        <p:spPr>
          <a:xfrm>
            <a:off x="4399969" y="336210"/>
            <a:ext cx="5261475" cy="324000"/>
          </a:xfrm>
          <a:prstGeom prst="rect">
            <a:avLst/>
          </a:prstGeom>
          <a:solidFill>
            <a:srgbClr val="FFC000"/>
          </a:solidFill>
        </p:spPr>
        <p:txBody>
          <a:bodyPr wrap="square" lIns="0" tIns="36000" rIns="0" bIns="36000" rtlCol="0" anchor="ctr" anchorCtr="0">
            <a:noAutofit/>
          </a:bodyPr>
          <a:lstStyle/>
          <a:p>
            <a:pPr algn="ctr"/>
            <a:r>
              <a:rPr lang="en-US" sz="900" b="1" dirty="0">
                <a:solidFill>
                  <a:schemeClr val="tx1">
                    <a:lumMod val="65000"/>
                    <a:lumOff val="35000"/>
                  </a:schemeClr>
                </a:solidFill>
              </a:rPr>
              <a:t>REALISATIE</a:t>
            </a:r>
          </a:p>
        </p:txBody>
      </p:sp>
      <p:sp>
        <p:nvSpPr>
          <p:cNvPr id="157" name="TextBox 259">
            <a:extLst>
              <a:ext uri="{FF2B5EF4-FFF2-40B4-BE49-F238E27FC236}">
                <a16:creationId xmlns:a16="http://schemas.microsoft.com/office/drawing/2014/main" id="{D30B5739-22E8-4836-9EE6-D9292E4A889E}"/>
              </a:ext>
            </a:extLst>
          </p:cNvPr>
          <p:cNvSpPr txBox="1"/>
          <p:nvPr/>
        </p:nvSpPr>
        <p:spPr>
          <a:xfrm>
            <a:off x="9687554" y="334323"/>
            <a:ext cx="1296000" cy="324000"/>
          </a:xfrm>
          <a:prstGeom prst="rect">
            <a:avLst/>
          </a:prstGeom>
          <a:solidFill>
            <a:schemeClr val="tx1">
              <a:lumMod val="65000"/>
              <a:lumOff val="35000"/>
            </a:schemeClr>
          </a:solidFill>
        </p:spPr>
        <p:txBody>
          <a:bodyPr wrap="square" lIns="0" tIns="36000" rIns="0" bIns="36000" rtlCol="0" anchor="ctr" anchorCtr="0">
            <a:noAutofit/>
          </a:bodyPr>
          <a:lstStyle/>
          <a:p>
            <a:pPr algn="ctr"/>
            <a:r>
              <a:rPr lang="en-US" sz="900" b="1" dirty="0">
                <a:solidFill>
                  <a:schemeClr val="bg1"/>
                </a:solidFill>
              </a:rPr>
              <a:t>GEBRUIK</a:t>
            </a:r>
          </a:p>
        </p:txBody>
      </p:sp>
      <p:cxnSp>
        <p:nvCxnSpPr>
          <p:cNvPr id="158" name="Straight Connector 92">
            <a:extLst>
              <a:ext uri="{FF2B5EF4-FFF2-40B4-BE49-F238E27FC236}">
                <a16:creationId xmlns:a16="http://schemas.microsoft.com/office/drawing/2014/main" id="{F6BE2CF6-9CE8-423E-9D1C-C827C9026901}"/>
              </a:ext>
            </a:extLst>
          </p:cNvPr>
          <p:cNvCxnSpPr/>
          <p:nvPr/>
        </p:nvCxnSpPr>
        <p:spPr>
          <a:xfrm>
            <a:off x="5695015" y="1855554"/>
            <a:ext cx="5098" cy="2742467"/>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40">
            <a:extLst>
              <a:ext uri="{FF2B5EF4-FFF2-40B4-BE49-F238E27FC236}">
                <a16:creationId xmlns:a16="http://schemas.microsoft.com/office/drawing/2014/main" id="{FB3B2329-9B35-46E0-81FB-AB28373D76D9}"/>
              </a:ext>
            </a:extLst>
          </p:cNvPr>
          <p:cNvCxnSpPr/>
          <p:nvPr/>
        </p:nvCxnSpPr>
        <p:spPr>
          <a:xfrm>
            <a:off x="8355612" y="1863790"/>
            <a:ext cx="0" cy="2716155"/>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Straight Connector 141">
            <a:extLst>
              <a:ext uri="{FF2B5EF4-FFF2-40B4-BE49-F238E27FC236}">
                <a16:creationId xmlns:a16="http://schemas.microsoft.com/office/drawing/2014/main" id="{E96641D7-8474-4A78-84D7-2F19172DD40A}"/>
              </a:ext>
            </a:extLst>
          </p:cNvPr>
          <p:cNvCxnSpPr/>
          <p:nvPr/>
        </p:nvCxnSpPr>
        <p:spPr>
          <a:xfrm>
            <a:off x="9665880" y="1820818"/>
            <a:ext cx="0" cy="274375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42">
            <a:extLst>
              <a:ext uri="{FF2B5EF4-FFF2-40B4-BE49-F238E27FC236}">
                <a16:creationId xmlns:a16="http://schemas.microsoft.com/office/drawing/2014/main" id="{463412A5-7BD9-4A74-980B-CD9634553736}"/>
              </a:ext>
            </a:extLst>
          </p:cNvPr>
          <p:cNvCxnSpPr/>
          <p:nvPr/>
        </p:nvCxnSpPr>
        <p:spPr>
          <a:xfrm>
            <a:off x="3047631" y="1784803"/>
            <a:ext cx="0" cy="2710707"/>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43">
            <a:extLst>
              <a:ext uri="{FF2B5EF4-FFF2-40B4-BE49-F238E27FC236}">
                <a16:creationId xmlns:a16="http://schemas.microsoft.com/office/drawing/2014/main" id="{198526B9-6CD6-447C-914E-09F3943A73BA}"/>
              </a:ext>
            </a:extLst>
          </p:cNvPr>
          <p:cNvCxnSpPr/>
          <p:nvPr/>
        </p:nvCxnSpPr>
        <p:spPr>
          <a:xfrm>
            <a:off x="1745529" y="1668328"/>
            <a:ext cx="0" cy="3054395"/>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3" name="Tijdelijke aanduiding voor titel 1">
            <a:extLst>
              <a:ext uri="{FF2B5EF4-FFF2-40B4-BE49-F238E27FC236}">
                <a16:creationId xmlns:a16="http://schemas.microsoft.com/office/drawing/2014/main" id="{7D2A2CAB-E566-4741-8E18-C827F4F6571F}"/>
              </a:ext>
            </a:extLst>
          </p:cNvPr>
          <p:cNvSpPr txBox="1">
            <a:spLocks/>
          </p:cNvSpPr>
          <p:nvPr/>
        </p:nvSpPr>
        <p:spPr>
          <a:xfrm>
            <a:off x="493315" y="-35243"/>
            <a:ext cx="11374833" cy="43200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dirty="0"/>
              <a:t>Common Ground Portfolio – PI 3</a:t>
            </a:r>
          </a:p>
        </p:txBody>
      </p:sp>
      <p:grpSp>
        <p:nvGrpSpPr>
          <p:cNvPr id="197" name="Groep 196">
            <a:extLst>
              <a:ext uri="{FF2B5EF4-FFF2-40B4-BE49-F238E27FC236}">
                <a16:creationId xmlns:a16="http://schemas.microsoft.com/office/drawing/2014/main" id="{3F7B5910-196A-4420-8478-C9F2B9F840D3}"/>
              </a:ext>
            </a:extLst>
          </p:cNvPr>
          <p:cNvGrpSpPr/>
          <p:nvPr/>
        </p:nvGrpSpPr>
        <p:grpSpPr>
          <a:xfrm>
            <a:off x="6872482" y="1923924"/>
            <a:ext cx="507471" cy="507471"/>
            <a:chOff x="7017935" y="2209931"/>
            <a:chExt cx="507471" cy="507471"/>
          </a:xfrm>
        </p:grpSpPr>
        <p:sp>
          <p:nvSpPr>
            <p:cNvPr id="164" name="Oval 121">
              <a:extLst>
                <a:ext uri="{FF2B5EF4-FFF2-40B4-BE49-F238E27FC236}">
                  <a16:creationId xmlns:a16="http://schemas.microsoft.com/office/drawing/2014/main" id="{A93C5854-14FE-4AFD-B865-BA96A50F3698}"/>
                </a:ext>
              </a:extLst>
            </p:cNvPr>
            <p:cNvSpPr/>
            <p:nvPr/>
          </p:nvSpPr>
          <p:spPr>
            <a:xfrm>
              <a:off x="7017935" y="2209931"/>
              <a:ext cx="507471" cy="507471"/>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65" name="TextBox 80">
              <a:extLst>
                <a:ext uri="{FF2B5EF4-FFF2-40B4-BE49-F238E27FC236}">
                  <a16:creationId xmlns:a16="http://schemas.microsoft.com/office/drawing/2014/main" id="{B3523323-7319-412F-85FD-59524D03E5C6}"/>
                </a:ext>
              </a:extLst>
            </p:cNvPr>
            <p:cNvSpPr txBox="1"/>
            <p:nvPr/>
          </p:nvSpPr>
          <p:spPr>
            <a:xfrm>
              <a:off x="7030706" y="2390210"/>
              <a:ext cx="475021" cy="123111"/>
            </a:xfrm>
            <a:prstGeom prst="rect">
              <a:avLst/>
            </a:prstGeom>
            <a:noFill/>
          </p:spPr>
          <p:txBody>
            <a:bodyPr wrap="square" lIns="0" tIns="0" rIns="0" bIns="0"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BD &amp; C</a:t>
              </a:r>
              <a:endParaRPr lang="en-US" sz="800" dirty="0"/>
            </a:p>
          </p:txBody>
        </p:sp>
      </p:grpSp>
      <p:cxnSp>
        <p:nvCxnSpPr>
          <p:cNvPr id="166" name="Straight Connector 95">
            <a:extLst>
              <a:ext uri="{FF2B5EF4-FFF2-40B4-BE49-F238E27FC236}">
                <a16:creationId xmlns:a16="http://schemas.microsoft.com/office/drawing/2014/main" id="{DDFF5383-A1AD-4784-BF12-415AA6A79D43}"/>
              </a:ext>
            </a:extLst>
          </p:cNvPr>
          <p:cNvCxnSpPr/>
          <p:nvPr/>
        </p:nvCxnSpPr>
        <p:spPr>
          <a:xfrm>
            <a:off x="5689289" y="640975"/>
            <a:ext cx="0" cy="117984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76" name="Groep 175">
            <a:extLst>
              <a:ext uri="{FF2B5EF4-FFF2-40B4-BE49-F238E27FC236}">
                <a16:creationId xmlns:a16="http://schemas.microsoft.com/office/drawing/2014/main" id="{8ED3AC60-64D4-45B4-9307-399AABA3E74D}"/>
              </a:ext>
            </a:extLst>
          </p:cNvPr>
          <p:cNvGrpSpPr/>
          <p:nvPr/>
        </p:nvGrpSpPr>
        <p:grpSpPr>
          <a:xfrm>
            <a:off x="5103159" y="2744866"/>
            <a:ext cx="659419" cy="499200"/>
            <a:chOff x="1699592" y="2645587"/>
            <a:chExt cx="659419" cy="499200"/>
          </a:xfrm>
          <a:solidFill>
            <a:srgbClr val="66FFFF"/>
          </a:solidFill>
        </p:grpSpPr>
        <p:sp>
          <p:nvSpPr>
            <p:cNvPr id="177" name="Oval 87">
              <a:extLst>
                <a:ext uri="{FF2B5EF4-FFF2-40B4-BE49-F238E27FC236}">
                  <a16:creationId xmlns:a16="http://schemas.microsoft.com/office/drawing/2014/main" id="{CF7098F3-C3D9-4126-9DEC-10FA13061E08}"/>
                </a:ext>
              </a:extLst>
            </p:cNvPr>
            <p:cNvSpPr/>
            <p:nvPr/>
          </p:nvSpPr>
          <p:spPr>
            <a:xfrm>
              <a:off x="1780669" y="2645587"/>
              <a:ext cx="499200" cy="49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78" name="TextBox 102">
              <a:extLst>
                <a:ext uri="{FF2B5EF4-FFF2-40B4-BE49-F238E27FC236}">
                  <a16:creationId xmlns:a16="http://schemas.microsoft.com/office/drawing/2014/main" id="{FA6080AF-3E33-477D-AD59-E5965CC1FEA9}"/>
                </a:ext>
              </a:extLst>
            </p:cNvPr>
            <p:cNvSpPr txBox="1"/>
            <p:nvPr/>
          </p:nvSpPr>
          <p:spPr>
            <a:xfrm>
              <a:off x="1699592" y="2715870"/>
              <a:ext cx="659419" cy="369332"/>
            </a:xfrm>
            <a:prstGeom prst="rect">
              <a:avLst/>
            </a:prstGeom>
            <a:noFill/>
          </p:spPr>
          <p:txBody>
            <a:bodyPr wrap="square" lIns="0" tIns="0" rIns="0" bIns="0" rtlCol="0">
              <a:spAutoFit/>
            </a:bodyPr>
            <a:lstStyle/>
            <a:p>
              <a:pPr algn="ctr"/>
              <a:r>
                <a:rPr lang="en-US" sz="800" dirty="0">
                  <a:solidFill>
                    <a:schemeClr val="bg2">
                      <a:lumMod val="25000"/>
                    </a:schemeClr>
                  </a:solidFill>
                </a:rPr>
                <a:t>Open Web</a:t>
              </a:r>
            </a:p>
            <a:p>
              <a:pPr algn="ctr"/>
              <a:r>
                <a:rPr lang="en-US" sz="800" dirty="0">
                  <a:solidFill>
                    <a:schemeClr val="bg2">
                      <a:lumMod val="25000"/>
                    </a:schemeClr>
                  </a:solidFill>
                </a:rPr>
                <a:t>Concept</a:t>
              </a:r>
            </a:p>
            <a:p>
              <a:pPr algn="ctr"/>
              <a:r>
                <a:rPr lang="en-US" sz="800" dirty="0">
                  <a:solidFill>
                    <a:schemeClr val="bg2">
                      <a:lumMod val="25000"/>
                    </a:schemeClr>
                  </a:solidFill>
                </a:rPr>
                <a:t>(ZGW2.0)</a:t>
              </a:r>
            </a:p>
          </p:txBody>
        </p:sp>
      </p:grpSp>
      <p:grpSp>
        <p:nvGrpSpPr>
          <p:cNvPr id="180" name="Groep 179">
            <a:extLst>
              <a:ext uri="{FF2B5EF4-FFF2-40B4-BE49-F238E27FC236}">
                <a16:creationId xmlns:a16="http://schemas.microsoft.com/office/drawing/2014/main" id="{4EB2EDE8-8E90-4788-BDB9-446616E5F17E}"/>
              </a:ext>
            </a:extLst>
          </p:cNvPr>
          <p:cNvGrpSpPr/>
          <p:nvPr/>
        </p:nvGrpSpPr>
        <p:grpSpPr>
          <a:xfrm>
            <a:off x="5507753" y="3998568"/>
            <a:ext cx="510833" cy="507471"/>
            <a:chOff x="9104715" y="2906137"/>
            <a:chExt cx="510833" cy="507471"/>
          </a:xfrm>
        </p:grpSpPr>
        <p:sp>
          <p:nvSpPr>
            <p:cNvPr id="181" name="Oval 121">
              <a:extLst>
                <a:ext uri="{FF2B5EF4-FFF2-40B4-BE49-F238E27FC236}">
                  <a16:creationId xmlns:a16="http://schemas.microsoft.com/office/drawing/2014/main" id="{CA750521-5B6B-40D0-A73D-587C852E7AA6}"/>
                </a:ext>
              </a:extLst>
            </p:cNvPr>
            <p:cNvSpPr/>
            <p:nvPr/>
          </p:nvSpPr>
          <p:spPr>
            <a:xfrm>
              <a:off x="9108077" y="2906137"/>
              <a:ext cx="507471" cy="50747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82" name="TextBox 80">
              <a:extLst>
                <a:ext uri="{FF2B5EF4-FFF2-40B4-BE49-F238E27FC236}">
                  <a16:creationId xmlns:a16="http://schemas.microsoft.com/office/drawing/2014/main" id="{50C27448-9A0B-4E32-987B-A0AC4FD3324E}"/>
                </a:ext>
              </a:extLst>
            </p:cNvPr>
            <p:cNvSpPr txBox="1"/>
            <p:nvPr/>
          </p:nvSpPr>
          <p:spPr>
            <a:xfrm>
              <a:off x="9104715" y="3006914"/>
              <a:ext cx="507470" cy="246221"/>
            </a:xfrm>
            <a:prstGeom prst="rect">
              <a:avLst/>
            </a:prstGeom>
            <a:noFill/>
          </p:spPr>
          <p:txBody>
            <a:bodyPr wrap="square" lIns="0" tIns="0" rIns="0" bIns="0" rtlCol="0">
              <a:spAutoFit/>
            </a:bodyPr>
            <a:lstStyle/>
            <a:p>
              <a:pPr algn="ctr"/>
              <a:r>
                <a:rPr lang="en-US" sz="800" dirty="0"/>
                <a:t>API </a:t>
              </a:r>
              <a:r>
                <a:rPr lang="en-US" sz="800" dirty="0">
                  <a:solidFill>
                    <a:schemeClr val="tx1">
                      <a:lumMod val="95000"/>
                      <a:lumOff val="5000"/>
                    </a:schemeClr>
                  </a:solidFill>
                </a:rPr>
                <a:t>Test</a:t>
              </a:r>
            </a:p>
            <a:p>
              <a:pPr algn="ctr"/>
              <a:r>
                <a:rPr lang="en-US" sz="800" dirty="0" err="1">
                  <a:solidFill>
                    <a:schemeClr val="tx1">
                      <a:lumMod val="95000"/>
                      <a:lumOff val="5000"/>
                    </a:schemeClr>
                  </a:solidFill>
                </a:rPr>
                <a:t>voorziening</a:t>
              </a:r>
              <a:endParaRPr lang="en-US" sz="800" dirty="0">
                <a:solidFill>
                  <a:schemeClr val="tx1">
                    <a:lumMod val="95000"/>
                    <a:lumOff val="5000"/>
                  </a:schemeClr>
                </a:solidFill>
              </a:endParaRPr>
            </a:p>
          </p:txBody>
        </p:sp>
      </p:grpSp>
      <p:grpSp>
        <p:nvGrpSpPr>
          <p:cNvPr id="184" name="Groep 183">
            <a:extLst>
              <a:ext uri="{FF2B5EF4-FFF2-40B4-BE49-F238E27FC236}">
                <a16:creationId xmlns:a16="http://schemas.microsoft.com/office/drawing/2014/main" id="{CA86AA8E-233E-48DD-A543-76E3F2C19047}"/>
              </a:ext>
            </a:extLst>
          </p:cNvPr>
          <p:cNvGrpSpPr/>
          <p:nvPr/>
        </p:nvGrpSpPr>
        <p:grpSpPr>
          <a:xfrm>
            <a:off x="4860689" y="3979909"/>
            <a:ext cx="510833" cy="507471"/>
            <a:chOff x="9104715" y="2906137"/>
            <a:chExt cx="510833" cy="507471"/>
          </a:xfrm>
        </p:grpSpPr>
        <p:sp>
          <p:nvSpPr>
            <p:cNvPr id="185" name="Oval 121">
              <a:extLst>
                <a:ext uri="{FF2B5EF4-FFF2-40B4-BE49-F238E27FC236}">
                  <a16:creationId xmlns:a16="http://schemas.microsoft.com/office/drawing/2014/main" id="{6215F6E7-5937-4855-81A9-1601A7192D2B}"/>
                </a:ext>
              </a:extLst>
            </p:cNvPr>
            <p:cNvSpPr/>
            <p:nvPr/>
          </p:nvSpPr>
          <p:spPr>
            <a:xfrm>
              <a:off x="9108077" y="2906137"/>
              <a:ext cx="507471" cy="507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86" name="TextBox 80">
              <a:extLst>
                <a:ext uri="{FF2B5EF4-FFF2-40B4-BE49-F238E27FC236}">
                  <a16:creationId xmlns:a16="http://schemas.microsoft.com/office/drawing/2014/main" id="{51762B30-E34B-47E5-AADC-CDE7180762F0}"/>
                </a:ext>
              </a:extLst>
            </p:cNvPr>
            <p:cNvSpPr txBox="1"/>
            <p:nvPr/>
          </p:nvSpPr>
          <p:spPr>
            <a:xfrm>
              <a:off x="9104715" y="3034071"/>
              <a:ext cx="507470" cy="246221"/>
            </a:xfrm>
            <a:prstGeom prst="rect">
              <a:avLst/>
            </a:prstGeom>
            <a:noFill/>
          </p:spPr>
          <p:txBody>
            <a:bodyPr wrap="square" lIns="0" tIns="0" rIns="0" bIns="0" rtlCol="0">
              <a:spAutoFit/>
            </a:bodyPr>
            <a:lstStyle/>
            <a:p>
              <a:pPr algn="ctr"/>
              <a:r>
                <a:rPr lang="en-US" sz="800" dirty="0" err="1">
                  <a:solidFill>
                    <a:schemeClr val="bg1"/>
                  </a:solidFill>
                </a:rPr>
                <a:t>Blauwe</a:t>
              </a:r>
              <a:endParaRPr lang="en-US" sz="800" dirty="0">
                <a:solidFill>
                  <a:schemeClr val="bg1"/>
                </a:solidFill>
              </a:endParaRPr>
            </a:p>
            <a:p>
              <a:pPr algn="ctr"/>
              <a:r>
                <a:rPr lang="en-US" sz="800" dirty="0">
                  <a:solidFill>
                    <a:schemeClr val="bg1"/>
                  </a:solidFill>
                </a:rPr>
                <a:t>Knop</a:t>
              </a:r>
            </a:p>
          </p:txBody>
        </p:sp>
      </p:grpSp>
      <p:grpSp>
        <p:nvGrpSpPr>
          <p:cNvPr id="187" name="Groep 186">
            <a:extLst>
              <a:ext uri="{FF2B5EF4-FFF2-40B4-BE49-F238E27FC236}">
                <a16:creationId xmlns:a16="http://schemas.microsoft.com/office/drawing/2014/main" id="{DBB54C0A-CBB7-4DD8-99B3-F40F1147DD66}"/>
              </a:ext>
            </a:extLst>
          </p:cNvPr>
          <p:cNvGrpSpPr/>
          <p:nvPr/>
        </p:nvGrpSpPr>
        <p:grpSpPr>
          <a:xfrm>
            <a:off x="3068767" y="3186248"/>
            <a:ext cx="659419" cy="499200"/>
            <a:chOff x="2533449" y="3657589"/>
            <a:chExt cx="659419" cy="499200"/>
          </a:xfrm>
        </p:grpSpPr>
        <p:sp>
          <p:nvSpPr>
            <p:cNvPr id="188" name="Oval 87">
              <a:extLst>
                <a:ext uri="{FF2B5EF4-FFF2-40B4-BE49-F238E27FC236}">
                  <a16:creationId xmlns:a16="http://schemas.microsoft.com/office/drawing/2014/main" id="{16561732-9AB2-4C25-8820-8146021CC912}"/>
                </a:ext>
              </a:extLst>
            </p:cNvPr>
            <p:cNvSpPr/>
            <p:nvPr/>
          </p:nvSpPr>
          <p:spPr>
            <a:xfrm>
              <a:off x="2620300" y="3657589"/>
              <a:ext cx="499200" cy="499200"/>
            </a:xfrm>
            <a:prstGeom prst="ellipse">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FF99FF"/>
                </a:solidFill>
              </a:endParaRPr>
            </a:p>
          </p:txBody>
        </p:sp>
        <p:sp>
          <p:nvSpPr>
            <p:cNvPr id="189" name="TextBox 102">
              <a:extLst>
                <a:ext uri="{FF2B5EF4-FFF2-40B4-BE49-F238E27FC236}">
                  <a16:creationId xmlns:a16="http://schemas.microsoft.com/office/drawing/2014/main" id="{2747921D-0B57-4AEB-9AE9-D253E4714A47}"/>
                </a:ext>
              </a:extLst>
            </p:cNvPr>
            <p:cNvSpPr txBox="1"/>
            <p:nvPr/>
          </p:nvSpPr>
          <p:spPr>
            <a:xfrm>
              <a:off x="2533449" y="3777089"/>
              <a:ext cx="659419" cy="246221"/>
            </a:xfrm>
            <a:prstGeom prst="rect">
              <a:avLst/>
            </a:prstGeom>
            <a:noFill/>
          </p:spPr>
          <p:txBody>
            <a:bodyPr wrap="square" lIns="0" tIns="0" rIns="0" bIns="0" rtlCol="0">
              <a:spAutoFit/>
            </a:bodyPr>
            <a:lstStyle/>
            <a:p>
              <a:pPr algn="ctr"/>
              <a:r>
                <a:rPr lang="en-US" sz="800" dirty="0" err="1">
                  <a:solidFill>
                    <a:schemeClr val="bg2">
                      <a:lumMod val="25000"/>
                    </a:schemeClr>
                  </a:solidFill>
                </a:rPr>
                <a:t>Geboorte</a:t>
              </a:r>
              <a:endParaRPr lang="en-US" sz="800" dirty="0">
                <a:solidFill>
                  <a:schemeClr val="bg2">
                    <a:lumMod val="25000"/>
                  </a:schemeClr>
                </a:solidFill>
              </a:endParaRPr>
            </a:p>
            <a:p>
              <a:pPr algn="ctr"/>
              <a:r>
                <a:rPr lang="en-US" sz="800" dirty="0" err="1">
                  <a:solidFill>
                    <a:schemeClr val="bg2">
                      <a:lumMod val="25000"/>
                    </a:schemeClr>
                  </a:solidFill>
                </a:rPr>
                <a:t>Aangifte</a:t>
              </a:r>
              <a:endParaRPr lang="en-US" sz="800" dirty="0">
                <a:solidFill>
                  <a:schemeClr val="bg2">
                    <a:lumMod val="25000"/>
                  </a:schemeClr>
                </a:solidFill>
              </a:endParaRPr>
            </a:p>
          </p:txBody>
        </p:sp>
      </p:grpSp>
      <p:grpSp>
        <p:nvGrpSpPr>
          <p:cNvPr id="190" name="Groep 189">
            <a:extLst>
              <a:ext uri="{FF2B5EF4-FFF2-40B4-BE49-F238E27FC236}">
                <a16:creationId xmlns:a16="http://schemas.microsoft.com/office/drawing/2014/main" id="{9E227237-2D41-46F2-8931-20EBC085B71E}"/>
              </a:ext>
            </a:extLst>
          </p:cNvPr>
          <p:cNvGrpSpPr/>
          <p:nvPr/>
        </p:nvGrpSpPr>
        <p:grpSpPr>
          <a:xfrm>
            <a:off x="4416885" y="3530000"/>
            <a:ext cx="659419" cy="499200"/>
            <a:chOff x="2540992" y="3657589"/>
            <a:chExt cx="659419" cy="499200"/>
          </a:xfrm>
        </p:grpSpPr>
        <p:sp>
          <p:nvSpPr>
            <p:cNvPr id="191" name="Oval 87">
              <a:extLst>
                <a:ext uri="{FF2B5EF4-FFF2-40B4-BE49-F238E27FC236}">
                  <a16:creationId xmlns:a16="http://schemas.microsoft.com/office/drawing/2014/main" id="{62EAE9EF-01CA-492D-963F-A8DB060E1C95}"/>
                </a:ext>
              </a:extLst>
            </p:cNvPr>
            <p:cNvSpPr/>
            <p:nvPr/>
          </p:nvSpPr>
          <p:spPr>
            <a:xfrm>
              <a:off x="2620300" y="3657589"/>
              <a:ext cx="499200" cy="4992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92" name="TextBox 102">
              <a:extLst>
                <a:ext uri="{FF2B5EF4-FFF2-40B4-BE49-F238E27FC236}">
                  <a16:creationId xmlns:a16="http://schemas.microsoft.com/office/drawing/2014/main" id="{E1B4B12F-30CC-4C36-88F5-5BF0DFEA27D9}"/>
                </a:ext>
              </a:extLst>
            </p:cNvPr>
            <p:cNvSpPr txBox="1"/>
            <p:nvPr/>
          </p:nvSpPr>
          <p:spPr>
            <a:xfrm>
              <a:off x="2540992" y="3712164"/>
              <a:ext cx="659419" cy="369332"/>
            </a:xfrm>
            <a:prstGeom prst="rect">
              <a:avLst/>
            </a:prstGeom>
            <a:noFill/>
          </p:spPr>
          <p:txBody>
            <a:bodyPr wrap="square" lIns="0" tIns="0" rIns="0" bIns="0" rtlCol="0">
              <a:spAutoFit/>
            </a:bodyPr>
            <a:lstStyle/>
            <a:p>
              <a:pPr algn="ctr"/>
              <a:r>
                <a:rPr lang="en-US" sz="800" dirty="0" err="1">
                  <a:solidFill>
                    <a:schemeClr val="bg2">
                      <a:lumMod val="25000"/>
                    </a:schemeClr>
                  </a:solidFill>
                </a:rPr>
                <a:t>Markt</a:t>
              </a:r>
              <a:r>
                <a:rPr lang="en-US" sz="800" dirty="0">
                  <a:solidFill>
                    <a:schemeClr val="bg2">
                      <a:lumMod val="25000"/>
                    </a:schemeClr>
                  </a:solidFill>
                </a:rPr>
                <a:t> </a:t>
              </a:r>
            </a:p>
            <a:p>
              <a:pPr algn="ctr"/>
              <a:r>
                <a:rPr lang="en-US" sz="800" dirty="0">
                  <a:solidFill>
                    <a:schemeClr val="bg2">
                      <a:lumMod val="25000"/>
                    </a:schemeClr>
                  </a:solidFill>
                </a:rPr>
                <a:t>&amp;</a:t>
              </a:r>
            </a:p>
            <a:p>
              <a:pPr algn="ctr"/>
              <a:r>
                <a:rPr lang="en-US" sz="800" dirty="0" err="1">
                  <a:solidFill>
                    <a:schemeClr val="bg2">
                      <a:lumMod val="25000"/>
                    </a:schemeClr>
                  </a:solidFill>
                </a:rPr>
                <a:t>Overheid</a:t>
              </a:r>
              <a:endParaRPr lang="en-US" sz="800" dirty="0">
                <a:solidFill>
                  <a:schemeClr val="bg2">
                    <a:lumMod val="25000"/>
                  </a:schemeClr>
                </a:solidFill>
              </a:endParaRPr>
            </a:p>
          </p:txBody>
        </p:sp>
      </p:grpSp>
      <p:grpSp>
        <p:nvGrpSpPr>
          <p:cNvPr id="199" name="Groep 198">
            <a:extLst>
              <a:ext uri="{FF2B5EF4-FFF2-40B4-BE49-F238E27FC236}">
                <a16:creationId xmlns:a16="http://schemas.microsoft.com/office/drawing/2014/main" id="{F58236C4-BFE5-4FC9-A1A0-FF154D49B91C}"/>
              </a:ext>
            </a:extLst>
          </p:cNvPr>
          <p:cNvGrpSpPr/>
          <p:nvPr/>
        </p:nvGrpSpPr>
        <p:grpSpPr>
          <a:xfrm>
            <a:off x="5907831" y="2040139"/>
            <a:ext cx="676395" cy="546333"/>
            <a:chOff x="6936197" y="2902927"/>
            <a:chExt cx="676395" cy="546333"/>
          </a:xfrm>
        </p:grpSpPr>
        <p:sp>
          <p:nvSpPr>
            <p:cNvPr id="200" name="Oval 121">
              <a:extLst>
                <a:ext uri="{FF2B5EF4-FFF2-40B4-BE49-F238E27FC236}">
                  <a16:creationId xmlns:a16="http://schemas.microsoft.com/office/drawing/2014/main" id="{C4012CB3-9000-4A6F-A0FD-1743285243EE}"/>
                </a:ext>
              </a:extLst>
            </p:cNvPr>
            <p:cNvSpPr/>
            <p:nvPr/>
          </p:nvSpPr>
          <p:spPr>
            <a:xfrm>
              <a:off x="7024166" y="2941789"/>
              <a:ext cx="507471" cy="5074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01" name="TextBox 82">
              <a:extLst>
                <a:ext uri="{FF2B5EF4-FFF2-40B4-BE49-F238E27FC236}">
                  <a16:creationId xmlns:a16="http://schemas.microsoft.com/office/drawing/2014/main" id="{CA9E63F4-5162-4C41-8252-DE2F0D6CAF27}"/>
                </a:ext>
              </a:extLst>
            </p:cNvPr>
            <p:cNvSpPr txBox="1"/>
            <p:nvPr/>
          </p:nvSpPr>
          <p:spPr>
            <a:xfrm>
              <a:off x="6936197" y="2902927"/>
              <a:ext cx="676395" cy="461665"/>
            </a:xfrm>
            <a:prstGeom prst="rect">
              <a:avLst/>
            </a:prstGeom>
            <a:noFill/>
          </p:spPr>
          <p:txBody>
            <a:bodyPr wrap="square" rtlCol="0">
              <a:spAutoFit/>
            </a:bodyPr>
            <a:lstStyle/>
            <a:p>
              <a:pPr algn="ctr"/>
              <a:r>
                <a:rPr lang="en-US" sz="800" dirty="0">
                  <a:hlinkClick r:id="" action="ppaction://noaction">
                    <a:extLst>
                      <a:ext uri="{A12FA001-AC4F-418D-AE19-62706E023703}">
                        <ahyp:hlinkClr xmlns:ahyp="http://schemas.microsoft.com/office/drawing/2018/hyperlinkcolor" val="tx"/>
                      </a:ext>
                    </a:extLst>
                  </a:hlinkClick>
                </a:rPr>
                <a:t>Haven</a:t>
              </a:r>
            </a:p>
            <a:p>
              <a:pPr algn="ctr"/>
              <a:r>
                <a:rPr lang="en-US" sz="800" dirty="0">
                  <a:hlinkClick r:id="" action="ppaction://noaction">
                    <a:extLst>
                      <a:ext uri="{A12FA001-AC4F-418D-AE19-62706E023703}">
                        <ahyp:hlinkClr xmlns:ahyp="http://schemas.microsoft.com/office/drawing/2018/hyperlinkcolor" val="tx"/>
                      </a:ext>
                    </a:extLst>
                  </a:hlinkClick>
                </a:rPr>
                <a:t>Pilots</a:t>
              </a:r>
              <a:endParaRPr lang="en-US" sz="800" dirty="0"/>
            </a:p>
            <a:p>
              <a:pPr algn="ctr"/>
              <a:r>
                <a:rPr lang="en-US" sz="800" dirty="0" err="1"/>
                <a:t>Gemeenten</a:t>
              </a:r>
              <a:endParaRPr lang="en-US" sz="800" dirty="0"/>
            </a:p>
          </p:txBody>
        </p:sp>
      </p:grpSp>
      <p:grpSp>
        <p:nvGrpSpPr>
          <p:cNvPr id="179" name="Groep 178">
            <a:extLst>
              <a:ext uri="{FF2B5EF4-FFF2-40B4-BE49-F238E27FC236}">
                <a16:creationId xmlns:a16="http://schemas.microsoft.com/office/drawing/2014/main" id="{240981C4-7B88-4E6A-997A-2C02A208437D}"/>
              </a:ext>
            </a:extLst>
          </p:cNvPr>
          <p:cNvGrpSpPr/>
          <p:nvPr/>
        </p:nvGrpSpPr>
        <p:grpSpPr>
          <a:xfrm>
            <a:off x="3772154" y="3371943"/>
            <a:ext cx="499200" cy="595478"/>
            <a:chOff x="7060930" y="3641112"/>
            <a:chExt cx="499200" cy="595478"/>
          </a:xfrm>
        </p:grpSpPr>
        <p:sp>
          <p:nvSpPr>
            <p:cNvPr id="183" name="Oval 114">
              <a:extLst>
                <a:ext uri="{FF2B5EF4-FFF2-40B4-BE49-F238E27FC236}">
                  <a16:creationId xmlns:a16="http://schemas.microsoft.com/office/drawing/2014/main" id="{E734C18D-E7C4-482D-81DC-1435BBDB8761}"/>
                </a:ext>
              </a:extLst>
            </p:cNvPr>
            <p:cNvSpPr/>
            <p:nvPr/>
          </p:nvSpPr>
          <p:spPr>
            <a:xfrm>
              <a:off x="7060930" y="3641112"/>
              <a:ext cx="499200" cy="499200"/>
            </a:xfrm>
            <a:prstGeom prst="ellipse">
              <a:avLst/>
            </a:prstGeom>
            <a:solidFill>
              <a:srgbClr val="CC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02" name="TextBox 112">
              <a:extLst>
                <a:ext uri="{FF2B5EF4-FFF2-40B4-BE49-F238E27FC236}">
                  <a16:creationId xmlns:a16="http://schemas.microsoft.com/office/drawing/2014/main" id="{EC17E1A4-3733-4DA5-A2F1-87CD701FD83B}"/>
                </a:ext>
              </a:extLst>
            </p:cNvPr>
            <p:cNvSpPr txBox="1"/>
            <p:nvPr/>
          </p:nvSpPr>
          <p:spPr>
            <a:xfrm>
              <a:off x="7071017" y="3744147"/>
              <a:ext cx="475068" cy="492443"/>
            </a:xfrm>
            <a:prstGeom prst="rect">
              <a:avLst/>
            </a:prstGeom>
            <a:noFill/>
          </p:spPr>
          <p:txBody>
            <a:bodyPr wrap="square" lIns="0" tIns="0" rIns="0" bIns="0" rtlCol="0">
              <a:spAutoFit/>
            </a:bodyPr>
            <a:lstStyle/>
            <a:p>
              <a:pPr algn="ctr"/>
              <a:r>
                <a:rPr lang="en-US" sz="800" dirty="0" err="1"/>
                <a:t>Omgevings</a:t>
              </a:r>
              <a:endParaRPr lang="en-US" sz="800" dirty="0"/>
            </a:p>
            <a:p>
              <a:pPr algn="ctr"/>
              <a:r>
                <a:rPr lang="en-US" sz="800" dirty="0" err="1"/>
                <a:t>vergunning</a:t>
              </a:r>
              <a:endParaRPr lang="en-US" sz="800" dirty="0"/>
            </a:p>
            <a:p>
              <a:pPr algn="ctr"/>
              <a:r>
                <a:rPr lang="en-US" sz="800" dirty="0"/>
                <a:t>(DSO)</a:t>
              </a:r>
            </a:p>
            <a:p>
              <a:pPr algn="ctr"/>
              <a:endParaRPr lang="en-US" sz="800" dirty="0"/>
            </a:p>
          </p:txBody>
        </p:sp>
      </p:grpSp>
      <p:grpSp>
        <p:nvGrpSpPr>
          <p:cNvPr id="203" name="Groep 202">
            <a:extLst>
              <a:ext uri="{FF2B5EF4-FFF2-40B4-BE49-F238E27FC236}">
                <a16:creationId xmlns:a16="http://schemas.microsoft.com/office/drawing/2014/main" id="{B0C81EB4-DC86-48D7-9A45-1B615CEF1FBC}"/>
              </a:ext>
            </a:extLst>
          </p:cNvPr>
          <p:cNvGrpSpPr/>
          <p:nvPr/>
        </p:nvGrpSpPr>
        <p:grpSpPr>
          <a:xfrm>
            <a:off x="5127298" y="1893275"/>
            <a:ext cx="659419" cy="499200"/>
            <a:chOff x="1699592" y="2645587"/>
            <a:chExt cx="659419" cy="499200"/>
          </a:xfrm>
          <a:solidFill>
            <a:srgbClr val="66FFFF"/>
          </a:solidFill>
        </p:grpSpPr>
        <p:sp>
          <p:nvSpPr>
            <p:cNvPr id="204" name="Oval 87">
              <a:extLst>
                <a:ext uri="{FF2B5EF4-FFF2-40B4-BE49-F238E27FC236}">
                  <a16:creationId xmlns:a16="http://schemas.microsoft.com/office/drawing/2014/main" id="{E9B65A13-CCA8-46EB-8CA2-2AB0F34173C0}"/>
                </a:ext>
              </a:extLst>
            </p:cNvPr>
            <p:cNvSpPr/>
            <p:nvPr/>
          </p:nvSpPr>
          <p:spPr>
            <a:xfrm>
              <a:off x="1780669" y="2645587"/>
              <a:ext cx="499200" cy="49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05" name="TextBox 102">
              <a:extLst>
                <a:ext uri="{FF2B5EF4-FFF2-40B4-BE49-F238E27FC236}">
                  <a16:creationId xmlns:a16="http://schemas.microsoft.com/office/drawing/2014/main" id="{963721B8-F341-4299-8A4F-5C6D2A09D0AA}"/>
                </a:ext>
              </a:extLst>
            </p:cNvPr>
            <p:cNvSpPr txBox="1"/>
            <p:nvPr/>
          </p:nvSpPr>
          <p:spPr>
            <a:xfrm>
              <a:off x="1699592" y="2753970"/>
              <a:ext cx="659419" cy="369332"/>
            </a:xfrm>
            <a:prstGeom prst="rect">
              <a:avLst/>
            </a:prstGeom>
            <a:noFill/>
          </p:spPr>
          <p:txBody>
            <a:bodyPr wrap="square" lIns="0" tIns="0" rIns="0" bIns="0" rtlCol="0">
              <a:spAutoFit/>
            </a:bodyPr>
            <a:lstStyle/>
            <a:p>
              <a:pPr algn="ctr"/>
              <a:r>
                <a:rPr lang="en-US" sz="800" dirty="0">
                  <a:solidFill>
                    <a:schemeClr val="bg2">
                      <a:lumMod val="25000"/>
                    </a:schemeClr>
                  </a:solidFill>
                </a:rPr>
                <a:t>Open Web</a:t>
              </a:r>
            </a:p>
            <a:p>
              <a:pPr algn="ctr"/>
              <a:r>
                <a:rPr lang="en-US" sz="800" dirty="0">
                  <a:solidFill>
                    <a:schemeClr val="bg2">
                      <a:lumMod val="25000"/>
                    </a:schemeClr>
                  </a:solidFill>
                </a:rPr>
                <a:t>Concept</a:t>
              </a:r>
            </a:p>
            <a:p>
              <a:pPr algn="ctr"/>
              <a:r>
                <a:rPr lang="en-US" sz="800" dirty="0">
                  <a:solidFill>
                    <a:schemeClr val="bg2">
                      <a:lumMod val="25000"/>
                    </a:schemeClr>
                  </a:solidFill>
                </a:rPr>
                <a:t>(IRMA)</a:t>
              </a:r>
            </a:p>
          </p:txBody>
        </p:sp>
      </p:grpSp>
      <p:grpSp>
        <p:nvGrpSpPr>
          <p:cNvPr id="206" name="Groep 205">
            <a:extLst>
              <a:ext uri="{FF2B5EF4-FFF2-40B4-BE49-F238E27FC236}">
                <a16:creationId xmlns:a16="http://schemas.microsoft.com/office/drawing/2014/main" id="{9762B5B2-2CE8-430E-BE65-5DEB31909526}"/>
              </a:ext>
            </a:extLst>
          </p:cNvPr>
          <p:cNvGrpSpPr/>
          <p:nvPr/>
        </p:nvGrpSpPr>
        <p:grpSpPr>
          <a:xfrm>
            <a:off x="4748215" y="2313010"/>
            <a:ext cx="659419" cy="499200"/>
            <a:chOff x="1699592" y="2645587"/>
            <a:chExt cx="659419" cy="499200"/>
          </a:xfrm>
          <a:solidFill>
            <a:srgbClr val="66FFFF"/>
          </a:solidFill>
        </p:grpSpPr>
        <p:sp>
          <p:nvSpPr>
            <p:cNvPr id="207" name="Oval 87">
              <a:extLst>
                <a:ext uri="{FF2B5EF4-FFF2-40B4-BE49-F238E27FC236}">
                  <a16:creationId xmlns:a16="http://schemas.microsoft.com/office/drawing/2014/main" id="{961701D1-6F1A-4431-9EBC-FF4A35B92AAD}"/>
                </a:ext>
              </a:extLst>
            </p:cNvPr>
            <p:cNvSpPr/>
            <p:nvPr/>
          </p:nvSpPr>
          <p:spPr>
            <a:xfrm>
              <a:off x="1780669" y="2645587"/>
              <a:ext cx="499200" cy="49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08" name="TextBox 102">
              <a:extLst>
                <a:ext uri="{FF2B5EF4-FFF2-40B4-BE49-F238E27FC236}">
                  <a16:creationId xmlns:a16="http://schemas.microsoft.com/office/drawing/2014/main" id="{1913F596-B3A1-4E51-896D-E2534EFFA0DE}"/>
                </a:ext>
              </a:extLst>
            </p:cNvPr>
            <p:cNvSpPr txBox="1"/>
            <p:nvPr/>
          </p:nvSpPr>
          <p:spPr>
            <a:xfrm>
              <a:off x="1699592" y="2753970"/>
              <a:ext cx="659419" cy="369332"/>
            </a:xfrm>
            <a:prstGeom prst="rect">
              <a:avLst/>
            </a:prstGeom>
            <a:noFill/>
          </p:spPr>
          <p:txBody>
            <a:bodyPr wrap="square" lIns="0" tIns="0" rIns="0" bIns="0" rtlCol="0">
              <a:spAutoFit/>
            </a:bodyPr>
            <a:lstStyle/>
            <a:p>
              <a:pPr algn="ctr"/>
              <a:r>
                <a:rPr lang="en-US" sz="800" dirty="0">
                  <a:solidFill>
                    <a:schemeClr val="bg2">
                      <a:lumMod val="25000"/>
                    </a:schemeClr>
                  </a:solidFill>
                </a:rPr>
                <a:t>Open Web</a:t>
              </a:r>
            </a:p>
            <a:p>
              <a:pPr algn="ctr"/>
              <a:r>
                <a:rPr lang="en-US" sz="800" dirty="0">
                  <a:solidFill>
                    <a:schemeClr val="bg2">
                      <a:lumMod val="25000"/>
                    </a:schemeClr>
                  </a:solidFill>
                </a:rPr>
                <a:t>Concept</a:t>
              </a:r>
            </a:p>
            <a:p>
              <a:pPr algn="ctr"/>
              <a:r>
                <a:rPr lang="en-US" sz="800" dirty="0">
                  <a:solidFill>
                    <a:schemeClr val="bg2">
                      <a:lumMod val="25000"/>
                    </a:schemeClr>
                  </a:solidFill>
                </a:rPr>
                <a:t>(NLX)</a:t>
              </a:r>
            </a:p>
          </p:txBody>
        </p:sp>
      </p:grpSp>
      <p:sp>
        <p:nvSpPr>
          <p:cNvPr id="209" name="Rechthoek 208">
            <a:extLst>
              <a:ext uri="{FF2B5EF4-FFF2-40B4-BE49-F238E27FC236}">
                <a16:creationId xmlns:a16="http://schemas.microsoft.com/office/drawing/2014/main" id="{BDB739CC-A253-4C53-B5A5-C15779A67D83}"/>
              </a:ext>
            </a:extLst>
          </p:cNvPr>
          <p:cNvSpPr/>
          <p:nvPr/>
        </p:nvSpPr>
        <p:spPr>
          <a:xfrm>
            <a:off x="0" y="6178718"/>
            <a:ext cx="323852" cy="3588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54724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C72D3-F380-44CC-8DD9-3F5EEC0B229D}"/>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6B6D0F73-F1EE-4B86-B777-C49AA74B62BB}"/>
              </a:ext>
            </a:extLst>
          </p:cNvPr>
          <p:cNvSpPr>
            <a:spLocks noGrp="1"/>
          </p:cNvSpPr>
          <p:nvPr>
            <p:ph type="subTitle" idx="1"/>
          </p:nvPr>
        </p:nvSpPr>
        <p:spPr/>
        <p:txBody>
          <a:bodyPr/>
          <a:lstStyle/>
          <a:p>
            <a:endParaRPr lang="nl-NL"/>
          </a:p>
        </p:txBody>
      </p:sp>
      <p:pic>
        <p:nvPicPr>
          <p:cNvPr id="5" name="Afbeelding 4" descr="Afbeelding met schermafbeelding&#10;&#10;Automatisch gegenereerde beschrijving">
            <a:extLst>
              <a:ext uri="{FF2B5EF4-FFF2-40B4-BE49-F238E27FC236}">
                <a16:creationId xmlns:a16="http://schemas.microsoft.com/office/drawing/2014/main" id="{7F3C1DA7-4709-42CF-9FC6-CE6F761FD298}"/>
              </a:ext>
            </a:extLst>
          </p:cNvPr>
          <p:cNvPicPr>
            <a:picLocks noChangeAspect="1"/>
          </p:cNvPicPr>
          <p:nvPr/>
        </p:nvPicPr>
        <p:blipFill>
          <a:blip r:embed="rId2"/>
          <a:stretch>
            <a:fillRect/>
          </a:stretch>
        </p:blipFill>
        <p:spPr>
          <a:xfrm>
            <a:off x="1720058" y="0"/>
            <a:ext cx="8751884" cy="6155677"/>
          </a:xfrm>
          <a:prstGeom prst="rect">
            <a:avLst/>
          </a:prstGeom>
        </p:spPr>
      </p:pic>
    </p:spTree>
    <p:extLst>
      <p:ext uri="{BB962C8B-B14F-4D97-AF65-F5344CB8AC3E}">
        <p14:creationId xmlns:p14="http://schemas.microsoft.com/office/powerpoint/2010/main" val="1990505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5333EF-7792-D349-8DD8-446D9B09CBC0}"/>
              </a:ext>
            </a:extLst>
          </p:cNvPr>
          <p:cNvSpPr>
            <a:spLocks noGrp="1"/>
          </p:cNvSpPr>
          <p:nvPr>
            <p:ph type="ctrTitle"/>
          </p:nvPr>
        </p:nvSpPr>
        <p:spPr>
          <a:xfrm>
            <a:off x="1524000" y="700335"/>
            <a:ext cx="9144000" cy="729883"/>
          </a:xfrm>
        </p:spPr>
        <p:txBody>
          <a:bodyPr>
            <a:normAutofit/>
          </a:bodyPr>
          <a:lstStyle/>
          <a:p>
            <a:r>
              <a:rPr lang="nl-NL" sz="4000" dirty="0"/>
              <a:t>Wat voor soort gemeente ben je?</a:t>
            </a:r>
          </a:p>
        </p:txBody>
      </p:sp>
      <p:sp>
        <p:nvSpPr>
          <p:cNvPr id="3" name="Ondertitel 2">
            <a:extLst>
              <a:ext uri="{FF2B5EF4-FFF2-40B4-BE49-F238E27FC236}">
                <a16:creationId xmlns:a16="http://schemas.microsoft.com/office/drawing/2014/main" id="{854D49F1-96C8-9E4F-854B-732B18538BC1}"/>
              </a:ext>
            </a:extLst>
          </p:cNvPr>
          <p:cNvSpPr>
            <a:spLocks noGrp="1"/>
          </p:cNvSpPr>
          <p:nvPr>
            <p:ph type="subTitle" idx="1"/>
          </p:nvPr>
        </p:nvSpPr>
        <p:spPr>
          <a:xfrm>
            <a:off x="1524000" y="2039815"/>
            <a:ext cx="9144000" cy="1852247"/>
          </a:xfrm>
        </p:spPr>
        <p:txBody>
          <a:bodyPr>
            <a:normAutofit/>
          </a:bodyPr>
          <a:lstStyle/>
          <a:p>
            <a:pPr marL="669925" lvl="1" indent="-344488" algn="l">
              <a:spcBef>
                <a:spcPts val="300"/>
              </a:spcBef>
              <a:spcAft>
                <a:spcPts val="300"/>
              </a:spcAft>
              <a:buFont typeface="+mj-lt"/>
              <a:buAutoNum type="alphaLcPeriod"/>
            </a:pPr>
            <a:r>
              <a:rPr lang="nl-NL" dirty="0"/>
              <a:t>Ik wil </a:t>
            </a:r>
            <a:r>
              <a:rPr lang="nl-NL" dirty="0" err="1"/>
              <a:t>ontzorgd</a:t>
            </a:r>
            <a:r>
              <a:rPr lang="nl-NL" dirty="0"/>
              <a:t> worden door een huisleverancier.</a:t>
            </a:r>
          </a:p>
          <a:p>
            <a:pPr marL="669925" lvl="1" indent="-344488" algn="l">
              <a:spcBef>
                <a:spcPts val="300"/>
              </a:spcBef>
              <a:spcAft>
                <a:spcPts val="300"/>
              </a:spcAft>
              <a:buFont typeface="+mj-lt"/>
              <a:buAutoNum type="alphaLcPeriod"/>
            </a:pPr>
            <a:r>
              <a:rPr lang="nl-NL" dirty="0"/>
              <a:t>Ik richt het ICT-landschap in met producten van een breed scala aan leveranciers.</a:t>
            </a:r>
          </a:p>
          <a:p>
            <a:pPr marL="669925" lvl="1" indent="-344488" algn="l">
              <a:spcBef>
                <a:spcPts val="300"/>
              </a:spcBef>
              <a:spcAft>
                <a:spcPts val="300"/>
              </a:spcAft>
              <a:buFont typeface="+mj-lt"/>
              <a:buAutoNum type="alphaLcPeriod"/>
            </a:pPr>
            <a:r>
              <a:rPr lang="nl-NL" dirty="0"/>
              <a:t>Ik ontwikkel, naast marktproducten, het ICT-landschap (op onderdelen) zelf.</a:t>
            </a:r>
          </a:p>
          <a:p>
            <a:pPr marL="669925" lvl="1" indent="-344488" algn="l">
              <a:spcBef>
                <a:spcPts val="300"/>
              </a:spcBef>
              <a:spcAft>
                <a:spcPts val="300"/>
              </a:spcAft>
              <a:buFont typeface="+mj-lt"/>
              <a:buAutoNum type="alphaLcPeriod"/>
            </a:pPr>
            <a:r>
              <a:rPr lang="nl-NL" dirty="0"/>
              <a:t>Ik weet het niet of geen van bovenstaande opties</a:t>
            </a:r>
          </a:p>
          <a:p>
            <a:pPr marL="457200" indent="-457200" algn="l">
              <a:buFont typeface="+mj-lt"/>
              <a:buAutoNum type="alphaLcPeriod"/>
            </a:pPr>
            <a:endParaRPr lang="nl-NL" sz="3200" dirty="0"/>
          </a:p>
        </p:txBody>
      </p:sp>
      <p:sp>
        <p:nvSpPr>
          <p:cNvPr id="4" name="Afgeronde rechthoek 3">
            <a:extLst>
              <a:ext uri="{FF2B5EF4-FFF2-40B4-BE49-F238E27FC236}">
                <a16:creationId xmlns:a16="http://schemas.microsoft.com/office/drawing/2014/main" id="{E73A2797-9C62-604D-B730-C067FD64864C}"/>
              </a:ext>
            </a:extLst>
          </p:cNvPr>
          <p:cNvSpPr/>
          <p:nvPr/>
        </p:nvSpPr>
        <p:spPr>
          <a:xfrm>
            <a:off x="1164773" y="2007160"/>
            <a:ext cx="5715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fgeronde rechthoek 4">
            <a:extLst>
              <a:ext uri="{FF2B5EF4-FFF2-40B4-BE49-F238E27FC236}">
                <a16:creationId xmlns:a16="http://schemas.microsoft.com/office/drawing/2014/main" id="{3B7DF90C-1802-664C-9C7E-8DFE7714DC77}"/>
              </a:ext>
            </a:extLst>
          </p:cNvPr>
          <p:cNvSpPr/>
          <p:nvPr/>
        </p:nvSpPr>
        <p:spPr>
          <a:xfrm>
            <a:off x="1164773" y="2382717"/>
            <a:ext cx="571500" cy="2286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Afgeronde rechthoek 5">
            <a:extLst>
              <a:ext uri="{FF2B5EF4-FFF2-40B4-BE49-F238E27FC236}">
                <a16:creationId xmlns:a16="http://schemas.microsoft.com/office/drawing/2014/main" id="{1F7B5A16-C2DB-8040-8EE2-43BCB41B21F2}"/>
              </a:ext>
            </a:extLst>
          </p:cNvPr>
          <p:cNvSpPr/>
          <p:nvPr/>
        </p:nvSpPr>
        <p:spPr>
          <a:xfrm>
            <a:off x="1164773" y="2790932"/>
            <a:ext cx="571500" cy="2286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0FEAE85-ED93-8547-8F7C-062A59088F05}"/>
              </a:ext>
            </a:extLst>
          </p:cNvPr>
          <p:cNvSpPr/>
          <p:nvPr/>
        </p:nvSpPr>
        <p:spPr>
          <a:xfrm>
            <a:off x="1164773" y="3199147"/>
            <a:ext cx="571500" cy="228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32699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5333EF-7792-D349-8DD8-446D9B09CBC0}"/>
              </a:ext>
            </a:extLst>
          </p:cNvPr>
          <p:cNvSpPr>
            <a:spLocks noGrp="1"/>
          </p:cNvSpPr>
          <p:nvPr>
            <p:ph type="ctrTitle"/>
          </p:nvPr>
        </p:nvSpPr>
        <p:spPr>
          <a:xfrm>
            <a:off x="1524000" y="1582080"/>
            <a:ext cx="9144000" cy="729883"/>
          </a:xfrm>
        </p:spPr>
        <p:txBody>
          <a:bodyPr>
            <a:noAutofit/>
          </a:bodyPr>
          <a:lstStyle/>
          <a:p>
            <a:pPr algn="l"/>
            <a:r>
              <a:rPr lang="nl-NL" sz="4000" dirty="0"/>
              <a:t>Welke van onderstaande principes van de transitiestrategie Common </a:t>
            </a:r>
            <a:r>
              <a:rPr lang="nl-NL" sz="4000" dirty="0" err="1"/>
              <a:t>Ground</a:t>
            </a:r>
            <a:r>
              <a:rPr lang="nl-NL" sz="4000" dirty="0"/>
              <a:t> vind je het belangrijkste :</a:t>
            </a:r>
            <a:endParaRPr lang="nl-NL" sz="2400" dirty="0"/>
          </a:p>
        </p:txBody>
      </p:sp>
      <p:sp>
        <p:nvSpPr>
          <p:cNvPr id="5" name="Ondertitel 4">
            <a:extLst>
              <a:ext uri="{FF2B5EF4-FFF2-40B4-BE49-F238E27FC236}">
                <a16:creationId xmlns:a16="http://schemas.microsoft.com/office/drawing/2014/main" id="{621FE48C-FA14-5244-86FF-8BF5D3DFED22}"/>
              </a:ext>
            </a:extLst>
          </p:cNvPr>
          <p:cNvSpPr>
            <a:spLocks noGrp="1"/>
          </p:cNvSpPr>
          <p:nvPr>
            <p:ph type="subTitle" idx="1"/>
          </p:nvPr>
        </p:nvSpPr>
        <p:spPr>
          <a:xfrm>
            <a:off x="1524000" y="3046868"/>
            <a:ext cx="9144000" cy="1655762"/>
          </a:xfrm>
        </p:spPr>
        <p:txBody>
          <a:bodyPr>
            <a:normAutofit fontScale="92500"/>
          </a:bodyPr>
          <a:lstStyle/>
          <a:p>
            <a:pPr marL="457200" indent="-457200" algn="l">
              <a:buFont typeface="+mj-lt"/>
              <a:buAutoNum type="alphaLcPeriod"/>
            </a:pPr>
            <a:r>
              <a:rPr lang="nl-NL" dirty="0"/>
              <a:t>geleidelijke invoering; </a:t>
            </a:r>
          </a:p>
          <a:p>
            <a:pPr marL="457200" indent="-457200" algn="l">
              <a:buFont typeface="+mj-lt"/>
              <a:buAutoNum type="alphaLcPeriod"/>
            </a:pPr>
            <a:r>
              <a:rPr lang="nl-NL" dirty="0"/>
              <a:t>collectief en gestandaardiseerd waar dat kan, ruimte geven waar nodig; </a:t>
            </a:r>
          </a:p>
          <a:p>
            <a:pPr marL="457200" indent="-457200" algn="l">
              <a:buFont typeface="+mj-lt"/>
              <a:buAutoNum type="alphaLcPeriod"/>
            </a:pPr>
            <a:r>
              <a:rPr lang="nl-NL" dirty="0"/>
              <a:t>de inhoud als basis; </a:t>
            </a:r>
          </a:p>
          <a:p>
            <a:pPr marL="457200" indent="-457200" algn="l">
              <a:buFont typeface="+mj-lt"/>
              <a:buAutoNum type="alphaLcPeriod"/>
            </a:pPr>
            <a:r>
              <a:rPr lang="nl-NL" dirty="0"/>
              <a:t>snel resultaat door een </a:t>
            </a:r>
            <a:r>
              <a:rPr lang="nl-NL" dirty="0" err="1"/>
              <a:t>kortcyclische</a:t>
            </a:r>
            <a:r>
              <a:rPr lang="nl-NL" dirty="0"/>
              <a:t> transitieaanpak. </a:t>
            </a:r>
          </a:p>
          <a:p>
            <a:pPr marL="457200" indent="-457200" algn="l">
              <a:buFont typeface="+mj-lt"/>
              <a:buAutoNum type="alphaLcPeriod"/>
            </a:pPr>
            <a:endParaRPr lang="nl-NL" dirty="0"/>
          </a:p>
        </p:txBody>
      </p:sp>
      <p:sp>
        <p:nvSpPr>
          <p:cNvPr id="3" name="Afgeronde rechthoek 2">
            <a:extLst>
              <a:ext uri="{FF2B5EF4-FFF2-40B4-BE49-F238E27FC236}">
                <a16:creationId xmlns:a16="http://schemas.microsoft.com/office/drawing/2014/main" id="{59FBBE0C-AAB5-FB40-AD28-6421F81FB8E1}"/>
              </a:ext>
            </a:extLst>
          </p:cNvPr>
          <p:cNvSpPr/>
          <p:nvPr/>
        </p:nvSpPr>
        <p:spPr>
          <a:xfrm>
            <a:off x="685800" y="3069771"/>
            <a:ext cx="5715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Afgeronde rechthoek 5">
            <a:extLst>
              <a:ext uri="{FF2B5EF4-FFF2-40B4-BE49-F238E27FC236}">
                <a16:creationId xmlns:a16="http://schemas.microsoft.com/office/drawing/2014/main" id="{3068246F-B354-FA42-91BF-A4B4ECB60BB1}"/>
              </a:ext>
            </a:extLst>
          </p:cNvPr>
          <p:cNvSpPr/>
          <p:nvPr/>
        </p:nvSpPr>
        <p:spPr>
          <a:xfrm>
            <a:off x="685800" y="3510644"/>
            <a:ext cx="571500" cy="2286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FF18D91-B956-B341-B818-3C050FDF810F}"/>
              </a:ext>
            </a:extLst>
          </p:cNvPr>
          <p:cNvSpPr/>
          <p:nvPr/>
        </p:nvSpPr>
        <p:spPr>
          <a:xfrm>
            <a:off x="685800" y="3951517"/>
            <a:ext cx="571500" cy="2286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Afgeronde rechthoek 7">
            <a:extLst>
              <a:ext uri="{FF2B5EF4-FFF2-40B4-BE49-F238E27FC236}">
                <a16:creationId xmlns:a16="http://schemas.microsoft.com/office/drawing/2014/main" id="{272F17E1-1821-6D45-A667-DA8F813C8F70}"/>
              </a:ext>
            </a:extLst>
          </p:cNvPr>
          <p:cNvSpPr/>
          <p:nvPr/>
        </p:nvSpPr>
        <p:spPr>
          <a:xfrm>
            <a:off x="685800" y="4392390"/>
            <a:ext cx="571500" cy="228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9198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a:extLst>
              <a:ext uri="{FF2B5EF4-FFF2-40B4-BE49-F238E27FC236}">
                <a16:creationId xmlns:a16="http://schemas.microsoft.com/office/drawing/2014/main" id="{621FE48C-FA14-5244-86FF-8BF5D3DFED22}"/>
              </a:ext>
            </a:extLst>
          </p:cNvPr>
          <p:cNvSpPr>
            <a:spLocks noGrp="1"/>
          </p:cNvSpPr>
          <p:nvPr>
            <p:ph type="subTitle" idx="1"/>
          </p:nvPr>
        </p:nvSpPr>
        <p:spPr>
          <a:xfrm>
            <a:off x="1001485" y="744538"/>
            <a:ext cx="10189029" cy="3190648"/>
          </a:xfrm>
        </p:spPr>
        <p:txBody>
          <a:bodyPr>
            <a:normAutofit lnSpcReduction="10000"/>
          </a:bodyPr>
          <a:lstStyle/>
          <a:p>
            <a:pPr algn="l"/>
            <a:r>
              <a:rPr lang="nl-NL" sz="3200" dirty="0"/>
              <a:t>Niet alles is te voorzien, daarom zullen we ook in stappen moeten denken die klein, overzichtelijk en beheersbaar zijn. Streven is systeeminnovatie op de lange termijn, maar in de praktijk is het pragmatisch zoeken naar de volgende zet. Hiervoor is er een voortdurende afwisseling van visievorming op strategisch niveau; coalities en ruimte vormen op tactisch niveau; en leren door te experimenteren in de praktijk (operationeel niveau).</a:t>
            </a:r>
          </a:p>
        </p:txBody>
      </p:sp>
      <p:sp>
        <p:nvSpPr>
          <p:cNvPr id="9" name="Afgeronde rechthoek 8">
            <a:extLst>
              <a:ext uri="{FF2B5EF4-FFF2-40B4-BE49-F238E27FC236}">
                <a16:creationId xmlns:a16="http://schemas.microsoft.com/office/drawing/2014/main" id="{A12547CE-8B1D-F84E-910B-2F6B458C2BFC}"/>
              </a:ext>
            </a:extLst>
          </p:cNvPr>
          <p:cNvSpPr/>
          <p:nvPr/>
        </p:nvSpPr>
        <p:spPr>
          <a:xfrm>
            <a:off x="1975760" y="4310743"/>
            <a:ext cx="2432957" cy="97971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Eens</a:t>
            </a:r>
          </a:p>
        </p:txBody>
      </p:sp>
      <p:sp>
        <p:nvSpPr>
          <p:cNvPr id="10" name="Afgeronde rechthoek 9">
            <a:extLst>
              <a:ext uri="{FF2B5EF4-FFF2-40B4-BE49-F238E27FC236}">
                <a16:creationId xmlns:a16="http://schemas.microsoft.com/office/drawing/2014/main" id="{6BE8F468-38C7-1B45-8AAE-94C7AD1EFA83}"/>
              </a:ext>
            </a:extLst>
          </p:cNvPr>
          <p:cNvSpPr/>
          <p:nvPr/>
        </p:nvSpPr>
        <p:spPr>
          <a:xfrm>
            <a:off x="7353300" y="4310743"/>
            <a:ext cx="2432957" cy="9797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Niet eens</a:t>
            </a:r>
          </a:p>
        </p:txBody>
      </p:sp>
    </p:spTree>
    <p:extLst>
      <p:ext uri="{BB962C8B-B14F-4D97-AF65-F5344CB8AC3E}">
        <p14:creationId xmlns:p14="http://schemas.microsoft.com/office/powerpoint/2010/main" val="445142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DE4189-6F3A-D94F-86C5-C7B1114429EB}"/>
              </a:ext>
            </a:extLst>
          </p:cNvPr>
          <p:cNvSpPr>
            <a:spLocks noGrp="1"/>
          </p:cNvSpPr>
          <p:nvPr>
            <p:ph type="ctrTitle"/>
          </p:nvPr>
        </p:nvSpPr>
        <p:spPr>
          <a:xfrm>
            <a:off x="1524000" y="522514"/>
            <a:ext cx="9144000" cy="1632177"/>
          </a:xfrm>
        </p:spPr>
        <p:txBody>
          <a:bodyPr>
            <a:normAutofit/>
          </a:bodyPr>
          <a:lstStyle/>
          <a:p>
            <a:r>
              <a:rPr lang="nl-NL" dirty="0"/>
              <a:t>Wat is mijn vertrekpunt?</a:t>
            </a:r>
          </a:p>
        </p:txBody>
      </p:sp>
      <p:sp>
        <p:nvSpPr>
          <p:cNvPr id="4" name="Ondertitel 2">
            <a:extLst>
              <a:ext uri="{FF2B5EF4-FFF2-40B4-BE49-F238E27FC236}">
                <a16:creationId xmlns:a16="http://schemas.microsoft.com/office/drawing/2014/main" id="{68B7957F-57B9-C642-970E-475E6E872D7C}"/>
              </a:ext>
            </a:extLst>
          </p:cNvPr>
          <p:cNvSpPr>
            <a:spLocks noGrp="1"/>
          </p:cNvSpPr>
          <p:nvPr>
            <p:ph type="subTitle" idx="1"/>
          </p:nvPr>
        </p:nvSpPr>
        <p:spPr>
          <a:xfrm>
            <a:off x="832760" y="2481945"/>
            <a:ext cx="10940142" cy="3771900"/>
          </a:xfrm>
        </p:spPr>
        <p:txBody>
          <a:bodyPr>
            <a:normAutofit/>
          </a:bodyPr>
          <a:lstStyle/>
          <a:p>
            <a:pPr marL="669925" lvl="1" indent="-344488" algn="l">
              <a:spcBef>
                <a:spcPts val="300"/>
              </a:spcBef>
              <a:spcAft>
                <a:spcPts val="300"/>
              </a:spcAft>
              <a:buFont typeface="+mj-lt"/>
              <a:buAutoNum type="alphaLcPeriod"/>
            </a:pPr>
            <a:r>
              <a:rPr lang="nl-NL" dirty="0"/>
              <a:t>Inzicht krijgen in waar in de organisatie, of onderdeel van de organisatie, welke gegevens worden gebruikt ten behoeve van dienstverlening en bedrijfsvoering.</a:t>
            </a:r>
          </a:p>
          <a:p>
            <a:pPr marL="669925" lvl="1" indent="-344488" algn="l">
              <a:spcBef>
                <a:spcPts val="300"/>
              </a:spcBef>
              <a:spcAft>
                <a:spcPts val="300"/>
              </a:spcAft>
              <a:buFont typeface="+mj-lt"/>
              <a:buAutoNum type="alphaLcPeriod"/>
            </a:pPr>
            <a:r>
              <a:rPr lang="nl-NL" dirty="0"/>
              <a:t>Op orde krijgen van de kwaliteit van de gebruikte gegevens.</a:t>
            </a:r>
          </a:p>
          <a:p>
            <a:pPr marL="669925" lvl="1" indent="-344488" algn="l">
              <a:spcBef>
                <a:spcPts val="300"/>
              </a:spcBef>
              <a:spcAft>
                <a:spcPts val="300"/>
              </a:spcAft>
              <a:buFont typeface="+mj-lt"/>
              <a:buAutoNum type="alphaLcPeriod"/>
            </a:pPr>
            <a:r>
              <a:rPr lang="nl-NL" dirty="0"/>
              <a:t>Regie kunnen nemen op implementatie van de Common </a:t>
            </a:r>
            <a:r>
              <a:rPr lang="nl-NL" dirty="0" err="1"/>
              <a:t>Ground</a:t>
            </a:r>
            <a:r>
              <a:rPr lang="nl-NL" dirty="0"/>
              <a:t> principes in het eigen gegevens- en applicatielandschap Ik weet het niet of geen van bovenstaande opties</a:t>
            </a:r>
          </a:p>
          <a:p>
            <a:pPr marL="669925" lvl="1" indent="-344488" algn="l">
              <a:spcBef>
                <a:spcPts val="300"/>
              </a:spcBef>
              <a:spcAft>
                <a:spcPts val="300"/>
              </a:spcAft>
              <a:buFont typeface="+mj-lt"/>
              <a:buAutoNum type="alphaLcPeriod"/>
            </a:pPr>
            <a:r>
              <a:rPr lang="nl-NL" dirty="0"/>
              <a:t>Naast regie zelf actief kennis opbouwen van nieuwe technologie en de mogelijkheden voor bedrijfsvoering en dienstverlening</a:t>
            </a:r>
          </a:p>
          <a:p>
            <a:pPr marL="669925" lvl="1" indent="-344488" algn="l">
              <a:spcBef>
                <a:spcPts val="300"/>
              </a:spcBef>
              <a:spcAft>
                <a:spcPts val="300"/>
              </a:spcAft>
              <a:buFont typeface="+mj-lt"/>
              <a:buAutoNum type="alphaLcPeriod"/>
            </a:pPr>
            <a:r>
              <a:rPr lang="nl-NL" dirty="0"/>
              <a:t>Gezamenlijk (laten) realiseren van referentie-componenten op een van de vijf lagen van common </a:t>
            </a:r>
            <a:r>
              <a:rPr lang="nl-NL" dirty="0" err="1"/>
              <a:t>ground</a:t>
            </a:r>
            <a:r>
              <a:rPr lang="nl-NL" dirty="0"/>
              <a:t> en meebouwen aan de community Common </a:t>
            </a:r>
            <a:r>
              <a:rPr lang="nl-NL" dirty="0" err="1"/>
              <a:t>Ground</a:t>
            </a:r>
            <a:endParaRPr lang="nl-NL" dirty="0"/>
          </a:p>
          <a:p>
            <a:pPr marL="457200" indent="-457200" algn="l">
              <a:buFont typeface="+mj-lt"/>
              <a:buAutoNum type="alphaLcPeriod"/>
            </a:pPr>
            <a:endParaRPr lang="nl-NL" sz="3200" dirty="0"/>
          </a:p>
        </p:txBody>
      </p:sp>
      <p:sp>
        <p:nvSpPr>
          <p:cNvPr id="5" name="Afgeronde rechthoek 4">
            <a:extLst>
              <a:ext uri="{FF2B5EF4-FFF2-40B4-BE49-F238E27FC236}">
                <a16:creationId xmlns:a16="http://schemas.microsoft.com/office/drawing/2014/main" id="{A339249C-6C97-0742-893B-C60A4CCC55E9}"/>
              </a:ext>
            </a:extLst>
          </p:cNvPr>
          <p:cNvSpPr/>
          <p:nvPr/>
        </p:nvSpPr>
        <p:spPr>
          <a:xfrm>
            <a:off x="451758" y="2481945"/>
            <a:ext cx="5715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Afgeronde rechthoek 5">
            <a:extLst>
              <a:ext uri="{FF2B5EF4-FFF2-40B4-BE49-F238E27FC236}">
                <a16:creationId xmlns:a16="http://schemas.microsoft.com/office/drawing/2014/main" id="{B537712A-9F04-E34B-A300-3B06B7EB08CC}"/>
              </a:ext>
            </a:extLst>
          </p:cNvPr>
          <p:cNvSpPr/>
          <p:nvPr/>
        </p:nvSpPr>
        <p:spPr>
          <a:xfrm>
            <a:off x="451758" y="3135091"/>
            <a:ext cx="571500" cy="2286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5588FE7B-D50A-4E4D-99FE-16DEFC26DDE1}"/>
              </a:ext>
            </a:extLst>
          </p:cNvPr>
          <p:cNvSpPr/>
          <p:nvPr/>
        </p:nvSpPr>
        <p:spPr>
          <a:xfrm>
            <a:off x="451758" y="3494321"/>
            <a:ext cx="571500" cy="2286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Afgeronde rechthoek 7">
            <a:extLst>
              <a:ext uri="{FF2B5EF4-FFF2-40B4-BE49-F238E27FC236}">
                <a16:creationId xmlns:a16="http://schemas.microsoft.com/office/drawing/2014/main" id="{A9A0FA04-B5EE-8A46-AE6E-35E86FBC743F}"/>
              </a:ext>
            </a:extLst>
          </p:cNvPr>
          <p:cNvSpPr/>
          <p:nvPr/>
        </p:nvSpPr>
        <p:spPr>
          <a:xfrm>
            <a:off x="451758" y="4065823"/>
            <a:ext cx="571500" cy="228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Afgeronde rechthoek 8">
            <a:extLst>
              <a:ext uri="{FF2B5EF4-FFF2-40B4-BE49-F238E27FC236}">
                <a16:creationId xmlns:a16="http://schemas.microsoft.com/office/drawing/2014/main" id="{5B60690D-60FB-DA43-AA38-63FA81AA1D6C}"/>
              </a:ext>
            </a:extLst>
          </p:cNvPr>
          <p:cNvSpPr/>
          <p:nvPr/>
        </p:nvSpPr>
        <p:spPr>
          <a:xfrm>
            <a:off x="454483" y="4773395"/>
            <a:ext cx="571500" cy="2286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61806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32">
            <a:extLst>
              <a:ext uri="{FF2B5EF4-FFF2-40B4-BE49-F238E27FC236}">
                <a16:creationId xmlns:a16="http://schemas.microsoft.com/office/drawing/2014/main" id="{51AD8451-6C0F-334A-A0E3-7AEC03C20087}"/>
              </a:ext>
            </a:extLst>
          </p:cNvPr>
          <p:cNvSpPr/>
          <p:nvPr/>
        </p:nvSpPr>
        <p:spPr>
          <a:xfrm>
            <a:off x="0" y="884722"/>
            <a:ext cx="4023360" cy="5246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el 1">
            <a:extLst>
              <a:ext uri="{FF2B5EF4-FFF2-40B4-BE49-F238E27FC236}">
                <a16:creationId xmlns:a16="http://schemas.microsoft.com/office/drawing/2014/main" id="{DDD2F21E-CAD3-B54A-8E21-79F4EC73E838}"/>
              </a:ext>
            </a:extLst>
          </p:cNvPr>
          <p:cNvSpPr txBox="1">
            <a:spLocks/>
          </p:cNvSpPr>
          <p:nvPr/>
        </p:nvSpPr>
        <p:spPr>
          <a:xfrm>
            <a:off x="403040" y="305089"/>
            <a:ext cx="7920000" cy="432000"/>
          </a:xfrm>
          <a:prstGeom prst="rect">
            <a:avLst/>
          </a:prstGeom>
        </p:spPr>
        <p:txBody>
          <a:bodyPr/>
          <a:lstStyle>
            <a:lvl1pPr algn="l" defTabSz="914400" rtl="0" eaLnBrk="1" latinLnBrk="0" hangingPunct="1">
              <a:lnSpc>
                <a:spcPct val="90000"/>
              </a:lnSpc>
              <a:spcBef>
                <a:spcPct val="0"/>
              </a:spcBef>
              <a:buNone/>
              <a:defRPr sz="2400" b="0" kern="1200">
                <a:solidFill>
                  <a:schemeClr val="bg1">
                    <a:lumMod val="50000"/>
                  </a:schemeClr>
                </a:solidFill>
                <a:latin typeface="+mj-lt"/>
                <a:ea typeface="+mj-ea"/>
                <a:cs typeface="+mj-cs"/>
              </a:defRPr>
            </a:lvl1pPr>
          </a:lstStyle>
          <a:p>
            <a:r>
              <a:rPr lang="nl-NL" noProof="1"/>
              <a:t>Common Ground Contact</a:t>
            </a:r>
          </a:p>
        </p:txBody>
      </p:sp>
      <p:sp>
        <p:nvSpPr>
          <p:cNvPr id="9" name="Rectangle 332">
            <a:extLst>
              <a:ext uri="{FF2B5EF4-FFF2-40B4-BE49-F238E27FC236}">
                <a16:creationId xmlns:a16="http://schemas.microsoft.com/office/drawing/2014/main" id="{51AD8451-6C0F-334A-A0E3-7AEC03C20087}"/>
              </a:ext>
            </a:extLst>
          </p:cNvPr>
          <p:cNvSpPr/>
          <p:nvPr/>
        </p:nvSpPr>
        <p:spPr>
          <a:xfrm>
            <a:off x="4084320" y="874161"/>
            <a:ext cx="4023360" cy="5246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85000"/>
                </a:schemeClr>
              </a:solidFill>
            </a:endParaRPr>
          </a:p>
        </p:txBody>
      </p:sp>
      <p:sp>
        <p:nvSpPr>
          <p:cNvPr id="10" name="Rectangle 332">
            <a:extLst>
              <a:ext uri="{FF2B5EF4-FFF2-40B4-BE49-F238E27FC236}">
                <a16:creationId xmlns:a16="http://schemas.microsoft.com/office/drawing/2014/main" id="{51AD8451-6C0F-334A-A0E3-7AEC03C20087}"/>
              </a:ext>
            </a:extLst>
          </p:cNvPr>
          <p:cNvSpPr/>
          <p:nvPr/>
        </p:nvSpPr>
        <p:spPr>
          <a:xfrm>
            <a:off x="8168640" y="1090431"/>
            <a:ext cx="3956640" cy="50410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err="1">
                <a:solidFill>
                  <a:schemeClr val="tx1"/>
                </a:solidFill>
              </a:rPr>
              <a:t>Meedoen</a:t>
            </a:r>
            <a:r>
              <a:rPr lang="en-US" sz="1600" dirty="0">
                <a:solidFill>
                  <a:schemeClr val="tx1"/>
                </a:solidFill>
              </a:rPr>
              <a:t>:</a:t>
            </a:r>
          </a:p>
          <a:p>
            <a:pPr marL="285750" indent="-285750">
              <a:buFont typeface="Arial" panose="020B0604020202020204" pitchFamily="34" charset="0"/>
              <a:buChar char="•"/>
            </a:pPr>
            <a:r>
              <a:rPr lang="en-US" sz="1600" dirty="0" err="1">
                <a:solidFill>
                  <a:schemeClr val="tx1"/>
                </a:solidFill>
              </a:rPr>
              <a:t>Onderteken</a:t>
            </a:r>
            <a:r>
              <a:rPr lang="en-US" sz="1600" dirty="0">
                <a:solidFill>
                  <a:schemeClr val="tx1"/>
                </a:solidFill>
              </a:rPr>
              <a:t> het </a:t>
            </a:r>
            <a:r>
              <a:rPr lang="en-US" sz="1600" dirty="0" err="1">
                <a:solidFill>
                  <a:schemeClr val="tx1"/>
                </a:solidFill>
              </a:rPr>
              <a:t>Groeipact</a:t>
            </a:r>
            <a:endParaRPr lang="en-US" sz="1600" dirty="0">
              <a:solidFill>
                <a:schemeClr val="tx1"/>
              </a:solidFill>
            </a:endParaRPr>
          </a:p>
          <a:p>
            <a:pPr marL="285750" indent="-285750">
              <a:buFont typeface="Arial" panose="020B0604020202020204" pitchFamily="34" charset="0"/>
              <a:buChar char="•"/>
            </a:pPr>
            <a:r>
              <a:rPr lang="en-US" sz="1600" dirty="0" err="1">
                <a:solidFill>
                  <a:schemeClr val="tx1"/>
                </a:solidFill>
              </a:rPr>
              <a:t>Bezoek</a:t>
            </a:r>
            <a:r>
              <a:rPr lang="en-US" sz="1600" dirty="0">
                <a:solidFill>
                  <a:schemeClr val="tx1"/>
                </a:solidFill>
              </a:rPr>
              <a:t> </a:t>
            </a:r>
            <a:r>
              <a:rPr lang="en-US" sz="1600" dirty="0" err="1">
                <a:solidFill>
                  <a:schemeClr val="tx1"/>
                </a:solidFill>
              </a:rPr>
              <a:t>ons</a:t>
            </a:r>
            <a:r>
              <a:rPr lang="en-US" sz="1600" dirty="0">
                <a:solidFill>
                  <a:schemeClr val="tx1"/>
                </a:solidFill>
              </a:rPr>
              <a:t> </a:t>
            </a:r>
            <a:r>
              <a:rPr lang="en-US" sz="1600" dirty="0" err="1">
                <a:solidFill>
                  <a:schemeClr val="tx1"/>
                </a:solidFill>
              </a:rPr>
              <a:t>Fieldlab</a:t>
            </a:r>
            <a:r>
              <a:rPr lang="en-US" sz="1600" dirty="0">
                <a:solidFill>
                  <a:schemeClr val="tx1"/>
                </a:solidFill>
              </a:rPr>
              <a:t> 23-27 </a:t>
            </a:r>
            <a:r>
              <a:rPr lang="en-US" sz="1600" dirty="0" err="1">
                <a:solidFill>
                  <a:schemeClr val="tx1"/>
                </a:solidFill>
              </a:rPr>
              <a:t>september</a:t>
            </a:r>
            <a:r>
              <a:rPr lang="en-US" sz="1600" dirty="0">
                <a:solidFill>
                  <a:schemeClr val="tx1"/>
                </a:solidFill>
              </a:rPr>
              <a:t> in Utrecht of </a:t>
            </a:r>
            <a:r>
              <a:rPr lang="en-US" sz="1600" dirty="0" err="1">
                <a:solidFill>
                  <a:schemeClr val="tx1"/>
                </a:solidFill>
              </a:rPr>
              <a:t>een</a:t>
            </a:r>
            <a:r>
              <a:rPr lang="en-US" sz="1600" dirty="0">
                <a:solidFill>
                  <a:schemeClr val="tx1"/>
                </a:solidFill>
              </a:rPr>
              <a:t> van de </a:t>
            </a:r>
            <a:r>
              <a:rPr lang="en-US" sz="1600" dirty="0" err="1">
                <a:solidFill>
                  <a:schemeClr val="tx1"/>
                </a:solidFill>
              </a:rPr>
              <a:t>andere</a:t>
            </a:r>
            <a:r>
              <a:rPr lang="en-US" sz="1600" dirty="0">
                <a:solidFill>
                  <a:schemeClr val="tx1"/>
                </a:solidFill>
              </a:rPr>
              <a:t> events:</a:t>
            </a:r>
          </a:p>
          <a:p>
            <a:r>
              <a:rPr lang="en-US" sz="1600" dirty="0">
                <a:solidFill>
                  <a:schemeClr val="bg2">
                    <a:lumMod val="25000"/>
                  </a:schemeClr>
                </a:solidFill>
                <a:hlinkClick r:id="rId2"/>
              </a:rPr>
              <a:t>https://commonground.nl/events</a:t>
            </a:r>
            <a:endParaRPr lang="en-US" sz="1600" dirty="0">
              <a:solidFill>
                <a:schemeClr val="bg2">
                  <a:lumMod val="25000"/>
                </a:schemeClr>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p:txBody>
      </p:sp>
      <p:sp>
        <p:nvSpPr>
          <p:cNvPr id="15" name="Rectangle 14"/>
          <p:cNvSpPr/>
          <p:nvPr/>
        </p:nvSpPr>
        <p:spPr>
          <a:xfrm>
            <a:off x="0" y="874161"/>
            <a:ext cx="4023360" cy="466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96840" y="973119"/>
            <a:ext cx="3492840" cy="5080839"/>
          </a:xfrm>
          <a:prstGeom prst="rect">
            <a:avLst/>
          </a:prstGeom>
          <a:noFill/>
        </p:spPr>
        <p:txBody>
          <a:bodyPr wrap="none" lIns="0" tIns="0" rIns="0" bIns="0" rtlCol="0">
            <a:noAutofit/>
          </a:bodyPr>
          <a:lstStyle/>
          <a:p>
            <a:pPr algn="l"/>
            <a:r>
              <a:rPr lang="en-US" sz="1600" b="1" dirty="0" err="1">
                <a:solidFill>
                  <a:schemeClr val="bg1"/>
                </a:solidFill>
              </a:rPr>
              <a:t>Meekijken</a:t>
            </a:r>
            <a:endParaRPr lang="en-US" sz="1600" b="1" dirty="0">
              <a:solidFill>
                <a:schemeClr val="bg1"/>
              </a:solidFill>
            </a:endParaRPr>
          </a:p>
          <a:p>
            <a:pPr algn="l"/>
            <a:endParaRPr lang="en-US" sz="1600" dirty="0">
              <a:solidFill>
                <a:schemeClr val="bg2">
                  <a:lumMod val="25000"/>
                </a:schemeClr>
              </a:solidFill>
            </a:endParaRPr>
          </a:p>
          <a:p>
            <a:r>
              <a:rPr lang="en-US" sz="1600" dirty="0">
                <a:solidFill>
                  <a:schemeClr val="bg2">
                    <a:lumMod val="25000"/>
                  </a:schemeClr>
                </a:solidFill>
              </a:rPr>
              <a:t>Wil </a:t>
            </a:r>
            <a:r>
              <a:rPr lang="en-US" sz="1600" dirty="0" err="1">
                <a:solidFill>
                  <a:schemeClr val="bg2">
                    <a:lumMod val="25000"/>
                  </a:schemeClr>
                </a:solidFill>
              </a:rPr>
              <a:t>je</a:t>
            </a:r>
            <a:r>
              <a:rPr lang="en-US" sz="1600" dirty="0">
                <a:solidFill>
                  <a:schemeClr val="bg2">
                    <a:lumMod val="25000"/>
                  </a:schemeClr>
                </a:solidFill>
              </a:rPr>
              <a:t> </a:t>
            </a:r>
            <a:r>
              <a:rPr lang="en-US" sz="1600" dirty="0" err="1">
                <a:solidFill>
                  <a:schemeClr val="bg2">
                    <a:lumMod val="25000"/>
                  </a:schemeClr>
                </a:solidFill>
              </a:rPr>
              <a:t>meer</a:t>
            </a:r>
            <a:r>
              <a:rPr lang="en-US" sz="1600" dirty="0">
                <a:solidFill>
                  <a:schemeClr val="bg2">
                    <a:lumMod val="25000"/>
                  </a:schemeClr>
                </a:solidFill>
              </a:rPr>
              <a:t> </a:t>
            </a:r>
            <a:r>
              <a:rPr lang="en-US" sz="1600" dirty="0" err="1">
                <a:solidFill>
                  <a:schemeClr val="bg2">
                    <a:lumMod val="25000"/>
                  </a:schemeClr>
                </a:solidFill>
              </a:rPr>
              <a:t>weten</a:t>
            </a:r>
            <a:r>
              <a:rPr lang="en-US" sz="1600" dirty="0">
                <a:solidFill>
                  <a:schemeClr val="bg2">
                    <a:lumMod val="25000"/>
                  </a:schemeClr>
                </a:solidFill>
              </a:rPr>
              <a:t> over Common Ground? </a:t>
            </a:r>
          </a:p>
          <a:p>
            <a:r>
              <a:rPr lang="en-US" sz="1600" dirty="0" err="1">
                <a:solidFill>
                  <a:schemeClr val="bg2">
                    <a:lumMod val="25000"/>
                  </a:schemeClr>
                </a:solidFill>
              </a:rPr>
              <a:t>Bijvoorbeeld</a:t>
            </a:r>
            <a:r>
              <a:rPr lang="en-US" sz="1600" dirty="0">
                <a:solidFill>
                  <a:schemeClr val="bg2">
                    <a:lumMod val="25000"/>
                  </a:schemeClr>
                </a:solidFill>
              </a:rPr>
              <a:t> op </a:t>
            </a:r>
            <a:r>
              <a:rPr lang="en-US" sz="1600" dirty="0" err="1">
                <a:solidFill>
                  <a:schemeClr val="bg2">
                    <a:lumMod val="25000"/>
                  </a:schemeClr>
                </a:solidFill>
              </a:rPr>
              <a:t>welke</a:t>
            </a:r>
            <a:r>
              <a:rPr lang="en-US" sz="1600" dirty="0">
                <a:solidFill>
                  <a:schemeClr val="bg2">
                    <a:lumMod val="25000"/>
                  </a:schemeClr>
                </a:solidFill>
              </a:rPr>
              <a:t> </a:t>
            </a:r>
            <a:r>
              <a:rPr lang="en-US" sz="1600" dirty="0" err="1">
                <a:solidFill>
                  <a:schemeClr val="bg2">
                    <a:lumMod val="25000"/>
                  </a:schemeClr>
                </a:solidFill>
              </a:rPr>
              <a:t>manieren</a:t>
            </a:r>
            <a:r>
              <a:rPr lang="en-US" sz="1600" dirty="0">
                <a:solidFill>
                  <a:schemeClr val="bg2">
                    <a:lumMod val="25000"/>
                  </a:schemeClr>
                </a:solidFill>
              </a:rPr>
              <a:t> </a:t>
            </a:r>
            <a:r>
              <a:rPr lang="en-US" sz="1600" dirty="0" err="1">
                <a:solidFill>
                  <a:schemeClr val="bg2">
                    <a:lumMod val="25000"/>
                  </a:schemeClr>
                </a:solidFill>
              </a:rPr>
              <a:t>je</a:t>
            </a:r>
            <a:r>
              <a:rPr lang="en-US" sz="1600" dirty="0">
                <a:solidFill>
                  <a:schemeClr val="bg2">
                    <a:lumMod val="25000"/>
                  </a:schemeClr>
                </a:solidFill>
              </a:rPr>
              <a:t> de</a:t>
            </a:r>
          </a:p>
          <a:p>
            <a:r>
              <a:rPr lang="en-US" sz="1600" dirty="0" err="1">
                <a:solidFill>
                  <a:schemeClr val="bg2">
                    <a:lumMod val="25000"/>
                  </a:schemeClr>
                </a:solidFill>
              </a:rPr>
              <a:t>dienstverlening</a:t>
            </a:r>
            <a:r>
              <a:rPr lang="en-US" sz="1600" dirty="0">
                <a:solidFill>
                  <a:schemeClr val="bg2">
                    <a:lumMod val="25000"/>
                  </a:schemeClr>
                </a:solidFill>
              </a:rPr>
              <a:t> van </a:t>
            </a:r>
            <a:r>
              <a:rPr lang="en-US" sz="1600" dirty="0" err="1">
                <a:solidFill>
                  <a:schemeClr val="bg2">
                    <a:lumMod val="25000"/>
                  </a:schemeClr>
                </a:solidFill>
              </a:rPr>
              <a:t>je</a:t>
            </a:r>
            <a:r>
              <a:rPr lang="en-US" sz="1600" dirty="0">
                <a:solidFill>
                  <a:schemeClr val="bg2">
                    <a:lumMod val="25000"/>
                  </a:schemeClr>
                </a:solidFill>
              </a:rPr>
              <a:t> </a:t>
            </a:r>
            <a:r>
              <a:rPr lang="en-US" sz="1600" dirty="0" err="1">
                <a:solidFill>
                  <a:schemeClr val="bg2">
                    <a:lumMod val="25000"/>
                  </a:schemeClr>
                </a:solidFill>
              </a:rPr>
              <a:t>gemeente</a:t>
            </a:r>
            <a:r>
              <a:rPr lang="en-US" sz="1600" dirty="0">
                <a:solidFill>
                  <a:schemeClr val="bg2">
                    <a:lumMod val="25000"/>
                  </a:schemeClr>
                </a:solidFill>
              </a:rPr>
              <a:t> </a:t>
            </a:r>
            <a:r>
              <a:rPr lang="en-US" sz="1600" dirty="0" err="1">
                <a:solidFill>
                  <a:schemeClr val="bg2">
                    <a:lumMod val="25000"/>
                  </a:schemeClr>
                </a:solidFill>
              </a:rPr>
              <a:t>kunt</a:t>
            </a:r>
            <a:r>
              <a:rPr lang="en-US" sz="1600" dirty="0">
                <a:solidFill>
                  <a:schemeClr val="bg2">
                    <a:lumMod val="25000"/>
                  </a:schemeClr>
                </a:solidFill>
              </a:rPr>
              <a:t> </a:t>
            </a:r>
          </a:p>
          <a:p>
            <a:r>
              <a:rPr lang="en-US" sz="1600" dirty="0" err="1">
                <a:solidFill>
                  <a:schemeClr val="bg2">
                    <a:lumMod val="25000"/>
                  </a:schemeClr>
                </a:solidFill>
              </a:rPr>
              <a:t>verder</a:t>
            </a:r>
            <a:r>
              <a:rPr lang="en-US" sz="1600" dirty="0">
                <a:solidFill>
                  <a:schemeClr val="bg2">
                    <a:lumMod val="25000"/>
                  </a:schemeClr>
                </a:solidFill>
              </a:rPr>
              <a:t> </a:t>
            </a:r>
            <a:r>
              <a:rPr lang="en-US" sz="1600" dirty="0" err="1">
                <a:solidFill>
                  <a:schemeClr val="bg2">
                    <a:lumMod val="25000"/>
                  </a:schemeClr>
                </a:solidFill>
              </a:rPr>
              <a:t>brengen</a:t>
            </a:r>
            <a:r>
              <a:rPr lang="en-US" sz="1600" dirty="0">
                <a:solidFill>
                  <a:schemeClr val="bg2">
                    <a:lumMod val="25000"/>
                  </a:schemeClr>
                </a:solidFill>
              </a:rPr>
              <a:t> op basis van de </a:t>
            </a:r>
          </a:p>
          <a:p>
            <a:r>
              <a:rPr lang="en-US" sz="1600" dirty="0">
                <a:solidFill>
                  <a:schemeClr val="bg2">
                    <a:lumMod val="25000"/>
                  </a:schemeClr>
                </a:solidFill>
              </a:rPr>
              <a:t>CG </a:t>
            </a:r>
            <a:r>
              <a:rPr lang="en-US" sz="1600" dirty="0" err="1">
                <a:solidFill>
                  <a:schemeClr val="bg2">
                    <a:lumMod val="25000"/>
                  </a:schemeClr>
                </a:solidFill>
              </a:rPr>
              <a:t>principes</a:t>
            </a:r>
            <a:r>
              <a:rPr lang="en-US" sz="1600" dirty="0">
                <a:solidFill>
                  <a:schemeClr val="bg2">
                    <a:lumMod val="25000"/>
                  </a:schemeClr>
                </a:solidFill>
              </a:rPr>
              <a:t>? </a:t>
            </a:r>
          </a:p>
          <a:p>
            <a:pPr marL="285750" indent="-285750">
              <a:buFont typeface="Arial" panose="020B0604020202020204" pitchFamily="34" charset="0"/>
              <a:buChar char="•"/>
            </a:pPr>
            <a:r>
              <a:rPr lang="en-US" sz="1600" dirty="0" err="1">
                <a:solidFill>
                  <a:schemeClr val="bg2">
                    <a:lumMod val="25000"/>
                  </a:schemeClr>
                </a:solidFill>
              </a:rPr>
              <a:t>Kijk</a:t>
            </a:r>
            <a:r>
              <a:rPr lang="en-US" sz="1600" dirty="0">
                <a:solidFill>
                  <a:schemeClr val="bg2">
                    <a:lumMod val="25000"/>
                  </a:schemeClr>
                </a:solidFill>
              </a:rPr>
              <a:t> op:</a:t>
            </a:r>
          </a:p>
          <a:p>
            <a:r>
              <a:rPr lang="en-US" sz="1600" dirty="0">
                <a:solidFill>
                  <a:schemeClr val="bg2">
                    <a:lumMod val="25000"/>
                  </a:schemeClr>
                </a:solidFill>
                <a:hlinkClick r:id="rId3"/>
              </a:rPr>
              <a:t>www.commonground.nl</a:t>
            </a:r>
            <a:endParaRPr lang="en-US" sz="1600" dirty="0">
              <a:solidFill>
                <a:schemeClr val="bg2">
                  <a:lumMod val="25000"/>
                </a:schemeClr>
              </a:solidFill>
            </a:endParaRPr>
          </a:p>
          <a:p>
            <a:pPr marL="285750" indent="-285750">
              <a:buFont typeface="Arial" panose="020B0604020202020204" pitchFamily="34" charset="0"/>
              <a:buChar char="•"/>
            </a:pPr>
            <a:r>
              <a:rPr lang="en-US" sz="1600" dirty="0" err="1">
                <a:solidFill>
                  <a:schemeClr val="bg2">
                    <a:lumMod val="25000"/>
                  </a:schemeClr>
                </a:solidFill>
              </a:rPr>
              <a:t>Bekijk</a:t>
            </a:r>
            <a:r>
              <a:rPr lang="en-US" sz="1600" dirty="0">
                <a:solidFill>
                  <a:schemeClr val="bg2">
                    <a:lumMod val="25000"/>
                  </a:schemeClr>
                </a:solidFill>
              </a:rPr>
              <a:t> de </a:t>
            </a:r>
            <a:r>
              <a:rPr lang="en-US" sz="1600" dirty="0" err="1">
                <a:solidFill>
                  <a:schemeClr val="bg2">
                    <a:lumMod val="25000"/>
                  </a:schemeClr>
                </a:solidFill>
              </a:rPr>
              <a:t>korte</a:t>
            </a:r>
            <a:r>
              <a:rPr lang="en-US" sz="1600" dirty="0">
                <a:solidFill>
                  <a:schemeClr val="bg2">
                    <a:lumMod val="25000"/>
                  </a:schemeClr>
                </a:solidFill>
              </a:rPr>
              <a:t> </a:t>
            </a:r>
            <a:r>
              <a:rPr lang="en-US" sz="1600" dirty="0" err="1">
                <a:solidFill>
                  <a:schemeClr val="bg2">
                    <a:lumMod val="25000"/>
                  </a:schemeClr>
                </a:solidFill>
              </a:rPr>
              <a:t>documentaire</a:t>
            </a:r>
            <a:r>
              <a:rPr lang="en-US" sz="1600" dirty="0">
                <a:solidFill>
                  <a:schemeClr val="bg2">
                    <a:lumMod val="25000"/>
                  </a:schemeClr>
                </a:solidFill>
              </a:rPr>
              <a:t>:</a:t>
            </a:r>
          </a:p>
          <a:p>
            <a:r>
              <a:rPr lang="en-US" sz="1200" b="1" dirty="0">
                <a:solidFill>
                  <a:schemeClr val="bg2">
                    <a:lumMod val="25000"/>
                  </a:schemeClr>
                </a:solidFill>
                <a:hlinkClick r:id="rId4"/>
              </a:rPr>
              <a:t>https://www.youtube.com/watch?v=cWSltJ8CB14</a:t>
            </a:r>
            <a:endParaRPr lang="en-US" sz="1200" b="1" dirty="0">
              <a:solidFill>
                <a:schemeClr val="bg2">
                  <a:lumMod val="25000"/>
                </a:schemeClr>
              </a:solidFill>
            </a:endParaRPr>
          </a:p>
          <a:p>
            <a:pPr marL="285750" indent="-285750">
              <a:buFont typeface="Arial" panose="020B0604020202020204" pitchFamily="34" charset="0"/>
              <a:buChar char="•"/>
            </a:pPr>
            <a:r>
              <a:rPr lang="en-US" sz="1600" dirty="0" err="1">
                <a:solidFill>
                  <a:schemeClr val="bg2">
                    <a:lumMod val="25000"/>
                  </a:schemeClr>
                </a:solidFill>
              </a:rPr>
              <a:t>Bezoek</a:t>
            </a:r>
            <a:r>
              <a:rPr lang="en-US" sz="1600" dirty="0">
                <a:solidFill>
                  <a:schemeClr val="bg2">
                    <a:lumMod val="25000"/>
                  </a:schemeClr>
                </a:solidFill>
              </a:rPr>
              <a:t> </a:t>
            </a:r>
            <a:r>
              <a:rPr lang="en-US" sz="1600" dirty="0" err="1">
                <a:solidFill>
                  <a:schemeClr val="bg2">
                    <a:lumMod val="25000"/>
                  </a:schemeClr>
                </a:solidFill>
              </a:rPr>
              <a:t>een</a:t>
            </a:r>
            <a:r>
              <a:rPr lang="en-US" sz="1600" dirty="0">
                <a:solidFill>
                  <a:schemeClr val="bg2">
                    <a:lumMod val="25000"/>
                  </a:schemeClr>
                </a:solidFill>
              </a:rPr>
              <a:t> van </a:t>
            </a:r>
            <a:r>
              <a:rPr lang="en-US" sz="1600" dirty="0" err="1">
                <a:solidFill>
                  <a:schemeClr val="bg2">
                    <a:lumMod val="25000"/>
                  </a:schemeClr>
                </a:solidFill>
              </a:rPr>
              <a:t>onze</a:t>
            </a:r>
            <a:r>
              <a:rPr lang="en-US" sz="1600" dirty="0">
                <a:solidFill>
                  <a:schemeClr val="bg2">
                    <a:lumMod val="25000"/>
                  </a:schemeClr>
                </a:solidFill>
              </a:rPr>
              <a:t> events:</a:t>
            </a:r>
          </a:p>
          <a:p>
            <a:r>
              <a:rPr lang="en-US" sz="1600" dirty="0">
                <a:solidFill>
                  <a:schemeClr val="bg2">
                    <a:lumMod val="25000"/>
                  </a:schemeClr>
                </a:solidFill>
                <a:hlinkClick r:id="rId2"/>
              </a:rPr>
              <a:t>https://commonground.nl/events</a:t>
            </a:r>
            <a:endParaRPr lang="en-US" sz="1600" dirty="0">
              <a:solidFill>
                <a:schemeClr val="bg2">
                  <a:lumMod val="25000"/>
                </a:schemeClr>
              </a:solidFill>
            </a:endParaRPr>
          </a:p>
          <a:p>
            <a:pPr marL="285750" indent="-285750">
              <a:buFont typeface="Arial" panose="020B0604020202020204" pitchFamily="34" charset="0"/>
              <a:buChar char="•"/>
            </a:pPr>
            <a:endParaRPr lang="en-US" sz="1600" dirty="0">
              <a:solidFill>
                <a:schemeClr val="bg2">
                  <a:lumMod val="25000"/>
                </a:schemeClr>
              </a:solidFill>
            </a:endParaRPr>
          </a:p>
          <a:p>
            <a:pPr marL="285750" indent="-285750">
              <a:buFont typeface="Arial" panose="020B0604020202020204" pitchFamily="34" charset="0"/>
              <a:buChar char="•"/>
            </a:pPr>
            <a:endParaRPr lang="en-US" sz="1600" dirty="0">
              <a:solidFill>
                <a:schemeClr val="bg2">
                  <a:lumMod val="25000"/>
                </a:schemeClr>
              </a:solidFill>
            </a:endParaRPr>
          </a:p>
          <a:p>
            <a:endParaRPr lang="en-US" sz="1600" dirty="0">
              <a:solidFill>
                <a:schemeClr val="bg2">
                  <a:lumMod val="25000"/>
                </a:schemeClr>
              </a:solidFill>
            </a:endParaRPr>
          </a:p>
          <a:p>
            <a:endParaRPr lang="en-US" sz="1600" dirty="0">
              <a:solidFill>
                <a:schemeClr val="bg2">
                  <a:lumMod val="25000"/>
                </a:schemeClr>
              </a:solidFill>
            </a:endParaRPr>
          </a:p>
          <a:p>
            <a:br>
              <a:rPr lang="en-US" sz="1600" dirty="0">
                <a:solidFill>
                  <a:schemeClr val="bg1"/>
                </a:solidFill>
              </a:rPr>
            </a:br>
            <a:endParaRPr lang="en-US" sz="1600" dirty="0">
              <a:solidFill>
                <a:schemeClr val="bg1"/>
              </a:solidFill>
            </a:endParaRPr>
          </a:p>
        </p:txBody>
      </p:sp>
      <p:sp>
        <p:nvSpPr>
          <p:cNvPr id="17" name="Rectangle 16"/>
          <p:cNvSpPr/>
          <p:nvPr/>
        </p:nvSpPr>
        <p:spPr>
          <a:xfrm>
            <a:off x="4084320" y="874161"/>
            <a:ext cx="4023360" cy="466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363040" y="973120"/>
            <a:ext cx="3429680" cy="2999440"/>
          </a:xfrm>
          <a:prstGeom prst="rect">
            <a:avLst/>
          </a:prstGeom>
          <a:noFill/>
        </p:spPr>
        <p:txBody>
          <a:bodyPr wrap="none" lIns="0" tIns="0" rIns="0" bIns="0" rtlCol="0">
            <a:noAutofit/>
          </a:bodyPr>
          <a:lstStyle/>
          <a:p>
            <a:pPr algn="l"/>
            <a:r>
              <a:rPr lang="en-US" sz="1600" b="1" dirty="0" err="1">
                <a:solidFill>
                  <a:schemeClr val="bg1"/>
                </a:solidFill>
              </a:rPr>
              <a:t>Meedenken</a:t>
            </a:r>
            <a:endParaRPr lang="en-US" sz="1600" b="1" dirty="0">
              <a:solidFill>
                <a:schemeClr val="bg1"/>
              </a:solidFill>
            </a:endParaRPr>
          </a:p>
          <a:p>
            <a:pPr algn="l"/>
            <a:endParaRPr lang="en-US" sz="1600" b="1" dirty="0">
              <a:solidFill>
                <a:schemeClr val="bg2">
                  <a:lumMod val="25000"/>
                </a:schemeClr>
              </a:solidFill>
            </a:endParaRPr>
          </a:p>
          <a:p>
            <a:r>
              <a:rPr lang="en-US" sz="1600" dirty="0" err="1">
                <a:solidFill>
                  <a:schemeClr val="bg2">
                    <a:lumMod val="25000"/>
                  </a:schemeClr>
                </a:solidFill>
              </a:rPr>
              <a:t>Heb</a:t>
            </a:r>
            <a:r>
              <a:rPr lang="en-US" sz="1600" dirty="0">
                <a:solidFill>
                  <a:schemeClr val="bg2">
                    <a:lumMod val="25000"/>
                  </a:schemeClr>
                </a:solidFill>
              </a:rPr>
              <a:t> </a:t>
            </a:r>
            <a:r>
              <a:rPr lang="en-US" sz="1600" dirty="0" err="1">
                <a:solidFill>
                  <a:schemeClr val="bg2">
                    <a:lumMod val="25000"/>
                  </a:schemeClr>
                </a:solidFill>
              </a:rPr>
              <a:t>je</a:t>
            </a:r>
            <a:r>
              <a:rPr lang="en-US" sz="1600" dirty="0">
                <a:solidFill>
                  <a:schemeClr val="bg2">
                    <a:lumMod val="25000"/>
                  </a:schemeClr>
                </a:solidFill>
              </a:rPr>
              <a:t> </a:t>
            </a:r>
            <a:r>
              <a:rPr lang="en-US" sz="1600" dirty="0" err="1">
                <a:solidFill>
                  <a:schemeClr val="bg2">
                    <a:lumMod val="25000"/>
                  </a:schemeClr>
                </a:solidFill>
              </a:rPr>
              <a:t>een</a:t>
            </a:r>
            <a:r>
              <a:rPr lang="en-US" sz="1600" dirty="0">
                <a:solidFill>
                  <a:schemeClr val="bg2">
                    <a:lumMod val="25000"/>
                  </a:schemeClr>
                </a:solidFill>
              </a:rPr>
              <a:t> </a:t>
            </a:r>
            <a:r>
              <a:rPr lang="en-US" sz="1600" dirty="0" err="1">
                <a:solidFill>
                  <a:schemeClr val="bg2">
                    <a:lumMod val="25000"/>
                  </a:schemeClr>
                </a:solidFill>
              </a:rPr>
              <a:t>idee</a:t>
            </a:r>
            <a:r>
              <a:rPr lang="en-US" sz="1600" dirty="0">
                <a:solidFill>
                  <a:schemeClr val="bg2">
                    <a:lumMod val="25000"/>
                  </a:schemeClr>
                </a:solidFill>
              </a:rPr>
              <a:t>? </a:t>
            </a:r>
          </a:p>
          <a:p>
            <a:pPr marL="285750" indent="-285750">
              <a:buFont typeface="Arial" panose="020B0604020202020204" pitchFamily="34" charset="0"/>
              <a:buChar char="•"/>
            </a:pPr>
            <a:r>
              <a:rPr lang="en-US" sz="1600" dirty="0">
                <a:solidFill>
                  <a:schemeClr val="bg2">
                    <a:lumMod val="25000"/>
                  </a:schemeClr>
                </a:solidFill>
              </a:rPr>
              <a:t>Mail </a:t>
            </a:r>
            <a:r>
              <a:rPr lang="en-US" sz="1600" dirty="0" err="1">
                <a:solidFill>
                  <a:schemeClr val="bg2">
                    <a:lumMod val="25000"/>
                  </a:schemeClr>
                </a:solidFill>
              </a:rPr>
              <a:t>dan</a:t>
            </a:r>
            <a:r>
              <a:rPr lang="en-US" sz="1600" dirty="0">
                <a:solidFill>
                  <a:schemeClr val="bg2">
                    <a:lumMod val="25000"/>
                  </a:schemeClr>
                </a:solidFill>
              </a:rPr>
              <a:t> </a:t>
            </a:r>
            <a:r>
              <a:rPr lang="en-US" sz="1600" dirty="0" err="1">
                <a:solidFill>
                  <a:schemeClr val="bg2">
                    <a:lumMod val="25000"/>
                  </a:schemeClr>
                </a:solidFill>
              </a:rPr>
              <a:t>naar</a:t>
            </a:r>
            <a:r>
              <a:rPr lang="en-US" sz="1600" dirty="0">
                <a:solidFill>
                  <a:schemeClr val="bg2">
                    <a:lumMod val="25000"/>
                  </a:schemeClr>
                </a:solidFill>
              </a:rPr>
              <a:t> </a:t>
            </a:r>
            <a:r>
              <a:rPr lang="en-US" sz="1600" dirty="0" err="1">
                <a:solidFill>
                  <a:schemeClr val="bg2">
                    <a:lumMod val="25000"/>
                  </a:schemeClr>
                </a:solidFill>
              </a:rPr>
              <a:t>naar</a:t>
            </a:r>
            <a:r>
              <a:rPr lang="en-US" sz="1600" dirty="0">
                <a:solidFill>
                  <a:schemeClr val="bg2">
                    <a:lumMod val="25000"/>
                  </a:schemeClr>
                </a:solidFill>
              </a:rPr>
              <a:t>:</a:t>
            </a:r>
          </a:p>
          <a:p>
            <a:r>
              <a:rPr lang="en-US" sz="1600" dirty="0">
                <a:solidFill>
                  <a:schemeClr val="bg1"/>
                </a:solidFill>
                <a:hlinkClick r:id="rId5"/>
              </a:rPr>
              <a:t>accountmanagers.realisatie@vng.nl</a:t>
            </a:r>
            <a:r>
              <a:rPr lang="en-US" sz="1600" dirty="0">
                <a:solidFill>
                  <a:schemeClr val="bg1"/>
                </a:solidFill>
              </a:rPr>
              <a:t>. </a:t>
            </a:r>
          </a:p>
          <a:p>
            <a:pPr marL="285750" indent="-285750" algn="l">
              <a:buFont typeface="Arial" panose="020B0604020202020204" pitchFamily="34" charset="0"/>
              <a:buChar char="•"/>
            </a:pPr>
            <a:r>
              <a:rPr lang="en-US" sz="1600" dirty="0"/>
              <a:t>Meld </a:t>
            </a:r>
            <a:r>
              <a:rPr lang="en-US" sz="1600" dirty="0" err="1"/>
              <a:t>je</a:t>
            </a:r>
            <a:r>
              <a:rPr lang="en-US" sz="1600" dirty="0"/>
              <a:t> </a:t>
            </a:r>
            <a:r>
              <a:rPr lang="en-US" sz="1600" dirty="0" err="1"/>
              <a:t>aan</a:t>
            </a:r>
            <a:r>
              <a:rPr lang="en-US" sz="1600" dirty="0"/>
              <a:t> </a:t>
            </a:r>
            <a:r>
              <a:rPr lang="en-US" sz="1600" dirty="0" err="1"/>
              <a:t>bij</a:t>
            </a:r>
            <a:r>
              <a:rPr lang="en-US" sz="1600" dirty="0"/>
              <a:t> de CG community</a:t>
            </a:r>
          </a:p>
          <a:p>
            <a:pPr algn="l"/>
            <a:r>
              <a:rPr lang="en-US" sz="1600" dirty="0">
                <a:hlinkClick r:id="rId3"/>
              </a:rPr>
              <a:t>www.commonground.nl</a:t>
            </a:r>
            <a:endParaRPr lang="en-US" sz="1600" dirty="0"/>
          </a:p>
          <a:p>
            <a:pPr algn="l"/>
            <a:endParaRPr lang="en-US" sz="1600" dirty="0"/>
          </a:p>
        </p:txBody>
      </p:sp>
      <p:sp>
        <p:nvSpPr>
          <p:cNvPr id="18" name="Rectangle 17"/>
          <p:cNvSpPr/>
          <p:nvPr/>
        </p:nvSpPr>
        <p:spPr>
          <a:xfrm>
            <a:off x="8168640" y="874161"/>
            <a:ext cx="4023360" cy="466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467680" y="973120"/>
            <a:ext cx="3429680" cy="368000"/>
          </a:xfrm>
          <a:prstGeom prst="rect">
            <a:avLst/>
          </a:prstGeom>
          <a:noFill/>
        </p:spPr>
        <p:txBody>
          <a:bodyPr wrap="none" lIns="0" tIns="0" rIns="0" bIns="0" rtlCol="0">
            <a:noAutofit/>
          </a:bodyPr>
          <a:lstStyle/>
          <a:p>
            <a:pPr algn="l"/>
            <a:r>
              <a:rPr lang="en-US" sz="1600" b="1" dirty="0" err="1">
                <a:solidFill>
                  <a:schemeClr val="bg1"/>
                </a:solidFill>
              </a:rPr>
              <a:t>Meedoen</a:t>
            </a:r>
            <a:endParaRPr lang="en-US" sz="1600" b="1" dirty="0">
              <a:solidFill>
                <a:schemeClr val="bg1"/>
              </a:solidFill>
            </a:endParaRPr>
          </a:p>
          <a:p>
            <a:pPr algn="l"/>
            <a:endParaRPr lang="en-US" sz="1600" b="1" dirty="0">
              <a:solidFill>
                <a:schemeClr val="bg1"/>
              </a:solidFill>
            </a:endParaRPr>
          </a:p>
        </p:txBody>
      </p:sp>
    </p:spTree>
    <p:extLst>
      <p:ext uri="{BB962C8B-B14F-4D97-AF65-F5344CB8AC3E}">
        <p14:creationId xmlns:p14="http://schemas.microsoft.com/office/powerpoint/2010/main" val="9921946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QTjDfBI8I3FGcOq2mkyIIw"/>
</p:tagLst>
</file>

<file path=ppt/tags/tag3.xml><?xml version="1.0" encoding="utf-8"?>
<p:tagLst xmlns:a="http://schemas.openxmlformats.org/drawingml/2006/main" xmlns:r="http://schemas.openxmlformats.org/officeDocument/2006/relationships" xmlns:p="http://schemas.openxmlformats.org/presentationml/2006/main">
  <p:tag name="FASFONT" val="Univers55"/>
</p:tagLst>
</file>

<file path=ppt/tags/tag4.xml><?xml version="1.0" encoding="utf-8"?>
<p:tagLst xmlns:a="http://schemas.openxmlformats.org/drawingml/2006/main" xmlns:r="http://schemas.openxmlformats.org/officeDocument/2006/relationships" xmlns:p="http://schemas.openxmlformats.org/presentationml/2006/main">
  <p:tag name="FASFONT" val="Univers55"/>
</p:tagLst>
</file>

<file path=ppt/tags/tag5.xml><?xml version="1.0" encoding="utf-8"?>
<p:tagLst xmlns:a="http://schemas.openxmlformats.org/drawingml/2006/main" xmlns:r="http://schemas.openxmlformats.org/officeDocument/2006/relationships" xmlns:p="http://schemas.openxmlformats.org/presentationml/2006/main">
  <p:tag name="FASFONT" val="Univers55"/>
</p:tagLst>
</file>

<file path=ppt/tags/tag6.xml><?xml version="1.0" encoding="utf-8"?>
<p:tagLst xmlns:a="http://schemas.openxmlformats.org/drawingml/2006/main" xmlns:r="http://schemas.openxmlformats.org/officeDocument/2006/relationships" xmlns:p="http://schemas.openxmlformats.org/presentationml/2006/main">
  <p:tag name="FASFONT" val="Univers55"/>
</p:tagLst>
</file>

<file path=ppt/tags/tag7.xml><?xml version="1.0" encoding="utf-8"?>
<p:tagLst xmlns:a="http://schemas.openxmlformats.org/drawingml/2006/main" xmlns:r="http://schemas.openxmlformats.org/officeDocument/2006/relationships" xmlns:p="http://schemas.openxmlformats.org/presentationml/2006/main">
  <p:tag name="FASFONT" val="Univers55"/>
</p:tagLst>
</file>

<file path=ppt/tags/tag8.xml><?xml version="1.0" encoding="utf-8"?>
<p:tagLst xmlns:a="http://schemas.openxmlformats.org/drawingml/2006/main" xmlns:r="http://schemas.openxmlformats.org/officeDocument/2006/relationships" xmlns:p="http://schemas.openxmlformats.org/presentationml/2006/main">
  <p:tag name="FASFONT" val="Univers55"/>
</p:tagLst>
</file>

<file path=ppt/tags/tag9.xml><?xml version="1.0" encoding="utf-8"?>
<p:tagLst xmlns:a="http://schemas.openxmlformats.org/drawingml/2006/main" xmlns:r="http://schemas.openxmlformats.org/officeDocument/2006/relationships" xmlns:p="http://schemas.openxmlformats.org/presentationml/2006/main">
  <p:tag name="FASFONT" val="Univers55"/>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eldlab_Common_Ground_v0" id="{FE3C2202-C526-6348-9E00-0B9A177BD043}" vid="{D827D062-331C-F048-9BE2-796DCA4B6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399D96E76532478813D456B89F735D" ma:contentTypeVersion="2" ma:contentTypeDescription="Een nieuw document maken." ma:contentTypeScope="" ma:versionID="afc5fcecce07afae4aed9367551c7850">
  <xsd:schema xmlns:xsd="http://www.w3.org/2001/XMLSchema" xmlns:xs="http://www.w3.org/2001/XMLSchema" xmlns:p="http://schemas.microsoft.com/office/2006/metadata/properties" xmlns:ns2="6d720f19-bc48-4c95-8018-f1b9fea511ff" targetNamespace="http://schemas.microsoft.com/office/2006/metadata/properties" ma:root="true" ma:fieldsID="90d021ff4feb5bb9ba3fee34a1a9de27" ns2:_="">
    <xsd:import namespace="6d720f19-bc48-4c95-8018-f1b9fea511f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720f19-bc48-4c95-8018-f1b9fea51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8F5CC8-F74E-46A3-AA20-527EAB7F0010}">
  <ds:schemaRefs>
    <ds:schemaRef ds:uri="http://purl.org/dc/elements/1.1/"/>
    <ds:schemaRef ds:uri="http://schemas.microsoft.com/office/2006/documentManagement/types"/>
    <ds:schemaRef ds:uri="http://purl.org/dc/dcmitype/"/>
    <ds:schemaRef ds:uri="http://schemas.openxmlformats.org/package/2006/metadata/core-properties"/>
    <ds:schemaRef ds:uri="http://purl.org/dc/terms/"/>
    <ds:schemaRef ds:uri="6d720f19-bc48-4c95-8018-f1b9fea511ff"/>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233AC1B-F4D5-47F3-8D33-39793E9F8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720f19-bc48-4c95-8018-f1b9fea511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91BCC9-4644-4FFF-B36B-FE3F4EA99C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Fieldlab_Common_Ground_v1</Template>
  <TotalTime>598</TotalTime>
  <Words>1286</Words>
  <Application>Microsoft Macintosh PowerPoint</Application>
  <PresentationFormat>Breedbeeld</PresentationFormat>
  <Paragraphs>293</Paragraphs>
  <Slides>20</Slides>
  <Notes>5</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20</vt:i4>
      </vt:variant>
    </vt:vector>
  </HeadingPairs>
  <TitlesOfParts>
    <vt:vector size="25" baseType="lpstr">
      <vt:lpstr>Arial</vt:lpstr>
      <vt:lpstr>Calibri</vt:lpstr>
      <vt:lpstr>Times</vt:lpstr>
      <vt:lpstr>Kantoorthema</vt:lpstr>
      <vt:lpstr>think-cell Slide</vt:lpstr>
      <vt:lpstr>PowerPoint-presentatie</vt:lpstr>
      <vt:lpstr>Verhaal aanhaakevent</vt:lpstr>
      <vt:lpstr>Onderweg…</vt:lpstr>
      <vt:lpstr>Basisgedachte Common Ground</vt:lpstr>
      <vt:lpstr>Schets van het eindbeeld</vt:lpstr>
      <vt:lpstr>Portfoliomanagement Common Ground: realisatie funnel</vt:lpstr>
      <vt:lpstr>Portfolio afwegingscriteria</vt:lpstr>
      <vt:lpstr>Portfolio afwegingscriteria</vt:lpstr>
      <vt:lpstr>Portfolio afwegingscriteria</vt:lpstr>
      <vt:lpstr>Portfolio afwegingscriteria</vt:lpstr>
      <vt:lpstr>Portfolio afwegingscriteria</vt:lpstr>
      <vt:lpstr>Programma Increment</vt:lpstr>
      <vt:lpstr>Foto’s! PI event</vt:lpstr>
      <vt:lpstr>PowerPoint-presentatie</vt:lpstr>
      <vt:lpstr>PowerPoint-presentatie</vt:lpstr>
      <vt:lpstr>Wat voor soort gemeente ben je?</vt:lpstr>
      <vt:lpstr>Welke van onderstaande principes van de transitiestrategie Common Ground vind je het belangrijkste :</vt:lpstr>
      <vt:lpstr>PowerPoint-presentatie</vt:lpstr>
      <vt:lpstr>Wat is mijn vertrekpunt?</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Bob van den Engel</dc:creator>
  <cp:lastModifiedBy>Joost Broumels</cp:lastModifiedBy>
  <cp:revision>32</cp:revision>
  <dcterms:created xsi:type="dcterms:W3CDTF">2019-09-20T13:57:14Z</dcterms:created>
  <dcterms:modified xsi:type="dcterms:W3CDTF">2019-09-25T07:15:13Z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0x0101009F399D96E76532478813D456B89F735D</vt:lpwstr>
  </property>
</Properties>
</file>