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25" r:id="rId2"/>
  </p:sldMasterIdLst>
  <p:notesMasterIdLst>
    <p:notesMasterId r:id="rId13"/>
  </p:notesMasterIdLst>
  <p:handoutMasterIdLst>
    <p:handoutMasterId r:id="rId14"/>
  </p:handoutMasterIdLst>
  <p:sldIdLst>
    <p:sldId id="279" r:id="rId3"/>
    <p:sldId id="293" r:id="rId4"/>
    <p:sldId id="373" r:id="rId5"/>
    <p:sldId id="372" r:id="rId6"/>
    <p:sldId id="374" r:id="rId7"/>
    <p:sldId id="375" r:id="rId8"/>
    <p:sldId id="259" r:id="rId9"/>
    <p:sldId id="261" r:id="rId10"/>
    <p:sldId id="264" r:id="rId11"/>
    <p:sldId id="376" r:id="rId12"/>
  </p:sldIdLst>
  <p:sldSz cx="12192000" cy="6858000"/>
  <p:notesSz cx="6858000" cy="9144000"/>
  <p:defaultTextStyle>
    <a:defPPr>
      <a:defRPr lang="nl-NL"/>
    </a:defPPr>
    <a:lvl1pPr algn="l" defTabSz="9128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160" userDrawn="1">
          <p15:clr>
            <a:srgbClr val="A4A3A4"/>
          </p15:clr>
        </p15:guide>
        <p15:guide id="3" pos="7219">
          <p15:clr>
            <a:srgbClr val="A4A3A4"/>
          </p15:clr>
        </p15:guide>
        <p15:guide id="6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CE80"/>
    <a:srgbClr val="F07E23"/>
    <a:srgbClr val="F0AB00"/>
    <a:srgbClr val="002C64"/>
    <a:srgbClr val="C20016"/>
    <a:srgbClr val="008542"/>
    <a:srgbClr val="00A9F3"/>
    <a:srgbClr val="33AADC"/>
    <a:srgbClr val="002F5F"/>
    <a:srgbClr val="3DB7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485192-F617-40D0-95EF-3DDB3416CD59}" v="713" dt="2020-11-17T08:18:03.6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6439"/>
  </p:normalViewPr>
  <p:slideViewPr>
    <p:cSldViewPr snapToGrid="0" snapToObjects="1" showGuides="1">
      <p:cViewPr varScale="1">
        <p:scale>
          <a:sx n="114" d="100"/>
          <a:sy n="114" d="100"/>
        </p:scale>
        <p:origin x="474" y="102"/>
      </p:cViewPr>
      <p:guideLst>
        <p:guide orient="horz" pos="2160"/>
        <p:guide pos="721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90" d="100"/>
        <a:sy n="9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78" d="100"/>
          <a:sy n="78" d="100"/>
        </p:scale>
        <p:origin x="337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 de" userId="a0a59a6a-5fc7-424e-94f6-e7a5efe8ab46" providerId="ADAL" clId="{68485192-F617-40D0-95EF-3DDB3416CD59}"/>
    <pc:docChg chg="undo custSel addSld delSld modSld modMainMaster">
      <pc:chgData name="Lia de" userId="a0a59a6a-5fc7-424e-94f6-e7a5efe8ab46" providerId="ADAL" clId="{68485192-F617-40D0-95EF-3DDB3416CD59}" dt="2020-11-17T08:18:22.640" v="1886" actId="2696"/>
      <pc:docMkLst>
        <pc:docMk/>
      </pc:docMkLst>
      <pc:sldChg chg="addSp modSp add modTransition modAnim">
        <pc:chgData name="Lia de" userId="a0a59a6a-5fc7-424e-94f6-e7a5efe8ab46" providerId="ADAL" clId="{68485192-F617-40D0-95EF-3DDB3416CD59}" dt="2020-11-17T07:47:15.817" v="1791" actId="948"/>
        <pc:sldMkLst>
          <pc:docMk/>
          <pc:sldMk cId="493606767" sldId="259"/>
        </pc:sldMkLst>
        <pc:spChg chg="mod">
          <ac:chgData name="Lia de" userId="a0a59a6a-5fc7-424e-94f6-e7a5efe8ab46" providerId="ADAL" clId="{68485192-F617-40D0-95EF-3DDB3416CD59}" dt="2020-10-29T11:03:01.844" v="294" actId="404"/>
          <ac:spMkLst>
            <pc:docMk/>
            <pc:sldMk cId="493606767" sldId="259"/>
            <ac:spMk id="2" creationId="{2919097A-6A04-4426-BD04-4152F8A0D53A}"/>
          </ac:spMkLst>
        </pc:spChg>
        <pc:spChg chg="mod">
          <ac:chgData name="Lia de" userId="a0a59a6a-5fc7-424e-94f6-e7a5efe8ab46" providerId="ADAL" clId="{68485192-F617-40D0-95EF-3DDB3416CD59}" dt="2020-11-17T07:46:33.886" v="1790" actId="20577"/>
          <ac:spMkLst>
            <pc:docMk/>
            <pc:sldMk cId="493606767" sldId="259"/>
            <ac:spMk id="3" creationId="{728FC36E-1BAB-43E3-B1E1-CF977933D8B6}"/>
          </ac:spMkLst>
        </pc:spChg>
        <pc:spChg chg="add mod">
          <ac:chgData name="Lia de" userId="a0a59a6a-5fc7-424e-94f6-e7a5efe8ab46" providerId="ADAL" clId="{68485192-F617-40D0-95EF-3DDB3416CD59}" dt="2020-10-29T11:03:01.844" v="294" actId="404"/>
          <ac:spMkLst>
            <pc:docMk/>
            <pc:sldMk cId="493606767" sldId="259"/>
            <ac:spMk id="4" creationId="{4E5998F5-EC26-4047-8919-E7AB2621502A}"/>
          </ac:spMkLst>
        </pc:spChg>
        <pc:spChg chg="add mod">
          <ac:chgData name="Lia de" userId="a0a59a6a-5fc7-424e-94f6-e7a5efe8ab46" providerId="ADAL" clId="{68485192-F617-40D0-95EF-3DDB3416CD59}" dt="2020-11-17T07:47:15.817" v="1791" actId="948"/>
          <ac:spMkLst>
            <pc:docMk/>
            <pc:sldMk cId="493606767" sldId="259"/>
            <ac:spMk id="5" creationId="{7CF1CEB1-96CD-4060-9AC6-570BAEFA3475}"/>
          </ac:spMkLst>
        </pc:spChg>
        <pc:picChg chg="mod">
          <ac:chgData name="Lia de" userId="a0a59a6a-5fc7-424e-94f6-e7a5efe8ab46" providerId="ADAL" clId="{68485192-F617-40D0-95EF-3DDB3416CD59}" dt="2020-10-29T12:50:28.215" v="1478" actId="108"/>
          <ac:picMkLst>
            <pc:docMk/>
            <pc:sldMk cId="493606767" sldId="259"/>
            <ac:picMk id="6" creationId="{B72D43C8-D529-4AEE-B0E1-3CD33492D66D}"/>
          </ac:picMkLst>
        </pc:picChg>
      </pc:sldChg>
      <pc:sldChg chg="add del">
        <pc:chgData name="Lia de" userId="a0a59a6a-5fc7-424e-94f6-e7a5efe8ab46" providerId="ADAL" clId="{68485192-F617-40D0-95EF-3DDB3416CD59}" dt="2020-10-29T10:59:35.668" v="281" actId="2696"/>
        <pc:sldMkLst>
          <pc:docMk/>
          <pc:sldMk cId="2347347935" sldId="260"/>
        </pc:sldMkLst>
      </pc:sldChg>
      <pc:sldChg chg="addSp modSp add modTransition">
        <pc:chgData name="Lia de" userId="a0a59a6a-5fc7-424e-94f6-e7a5efe8ab46" providerId="ADAL" clId="{68485192-F617-40D0-95EF-3DDB3416CD59}" dt="2020-11-17T07:47:35.507" v="1792" actId="20577"/>
        <pc:sldMkLst>
          <pc:docMk/>
          <pc:sldMk cId="1888806393" sldId="261"/>
        </pc:sldMkLst>
        <pc:spChg chg="mod">
          <ac:chgData name="Lia de" userId="a0a59a6a-5fc7-424e-94f6-e7a5efe8ab46" providerId="ADAL" clId="{68485192-F617-40D0-95EF-3DDB3416CD59}" dt="2020-10-29T11:03:31.244" v="305" actId="1037"/>
          <ac:spMkLst>
            <pc:docMk/>
            <pc:sldMk cId="1888806393" sldId="261"/>
            <ac:spMk id="2" creationId="{39C36D65-A8BF-4A16-93CF-2C5209C52AC9}"/>
          </ac:spMkLst>
        </pc:spChg>
        <pc:spChg chg="mod">
          <ac:chgData name="Lia de" userId="a0a59a6a-5fc7-424e-94f6-e7a5efe8ab46" providerId="ADAL" clId="{68485192-F617-40D0-95EF-3DDB3416CD59}" dt="2020-10-29T11:03:16.467" v="297" actId="404"/>
          <ac:spMkLst>
            <pc:docMk/>
            <pc:sldMk cId="1888806393" sldId="261"/>
            <ac:spMk id="3" creationId="{F71CF159-930A-48C4-A849-46F725DA1088}"/>
          </ac:spMkLst>
        </pc:spChg>
        <pc:spChg chg="add mod">
          <ac:chgData name="Lia de" userId="a0a59a6a-5fc7-424e-94f6-e7a5efe8ab46" providerId="ADAL" clId="{68485192-F617-40D0-95EF-3DDB3416CD59}" dt="2020-10-29T11:03:16.467" v="297" actId="404"/>
          <ac:spMkLst>
            <pc:docMk/>
            <pc:sldMk cId="1888806393" sldId="261"/>
            <ac:spMk id="4" creationId="{55187687-5D20-4166-9F8D-A98C72B43660}"/>
          </ac:spMkLst>
        </pc:spChg>
        <pc:spChg chg="add mod">
          <ac:chgData name="Lia de" userId="a0a59a6a-5fc7-424e-94f6-e7a5efe8ab46" providerId="ADAL" clId="{68485192-F617-40D0-95EF-3DDB3416CD59}" dt="2020-11-17T07:47:35.507" v="1792" actId="20577"/>
          <ac:spMkLst>
            <pc:docMk/>
            <pc:sldMk cId="1888806393" sldId="261"/>
            <ac:spMk id="5" creationId="{BA559F63-BD83-467B-A94E-6AD9787D5C69}"/>
          </ac:spMkLst>
        </pc:spChg>
      </pc:sldChg>
      <pc:sldChg chg="addSp delSp modSp add del">
        <pc:chgData name="Lia de" userId="a0a59a6a-5fc7-424e-94f6-e7a5efe8ab46" providerId="ADAL" clId="{68485192-F617-40D0-95EF-3DDB3416CD59}" dt="2020-10-29T11:03:35.941" v="306" actId="2696"/>
        <pc:sldMkLst>
          <pc:docMk/>
          <pc:sldMk cId="2208161089" sldId="262"/>
        </pc:sldMkLst>
        <pc:spChg chg="del mod">
          <ac:chgData name="Lia de" userId="a0a59a6a-5fc7-424e-94f6-e7a5efe8ab46" providerId="ADAL" clId="{68485192-F617-40D0-95EF-3DDB3416CD59}" dt="2020-10-29T11:02:43.642" v="291"/>
          <ac:spMkLst>
            <pc:docMk/>
            <pc:sldMk cId="2208161089" sldId="262"/>
            <ac:spMk id="2" creationId="{BAC00C3B-0BF2-486A-BE97-F077A9498F6F}"/>
          </ac:spMkLst>
        </pc:spChg>
        <pc:spChg chg="del mod">
          <ac:chgData name="Lia de" userId="a0a59a6a-5fc7-424e-94f6-e7a5efe8ab46" providerId="ADAL" clId="{68485192-F617-40D0-95EF-3DDB3416CD59}" dt="2020-10-29T11:02:43.642" v="291"/>
          <ac:spMkLst>
            <pc:docMk/>
            <pc:sldMk cId="2208161089" sldId="262"/>
            <ac:spMk id="3" creationId="{E0AC8B19-C633-4C28-8280-F3E9C4231A01}"/>
          </ac:spMkLst>
        </pc:spChg>
        <pc:spChg chg="add mod">
          <ac:chgData name="Lia de" userId="a0a59a6a-5fc7-424e-94f6-e7a5efe8ab46" providerId="ADAL" clId="{68485192-F617-40D0-95EF-3DDB3416CD59}" dt="2020-10-29T11:02:43.642" v="291"/>
          <ac:spMkLst>
            <pc:docMk/>
            <pc:sldMk cId="2208161089" sldId="262"/>
            <ac:spMk id="4" creationId="{E50496E7-4123-4814-99B5-E54EF10BEB6A}"/>
          </ac:spMkLst>
        </pc:spChg>
        <pc:spChg chg="add mod">
          <ac:chgData name="Lia de" userId="a0a59a6a-5fc7-424e-94f6-e7a5efe8ab46" providerId="ADAL" clId="{68485192-F617-40D0-95EF-3DDB3416CD59}" dt="2020-10-29T11:02:43.642" v="291"/>
          <ac:spMkLst>
            <pc:docMk/>
            <pc:sldMk cId="2208161089" sldId="262"/>
            <ac:spMk id="5" creationId="{9FDCE219-8F51-445A-A938-9E6709404AD2}"/>
          </ac:spMkLst>
        </pc:spChg>
      </pc:sldChg>
      <pc:sldChg chg="addSp modSp add modTransition">
        <pc:chgData name="Lia de" userId="a0a59a6a-5fc7-424e-94f6-e7a5efe8ab46" providerId="ADAL" clId="{68485192-F617-40D0-95EF-3DDB3416CD59}" dt="2020-11-17T07:45:39.951" v="1774"/>
        <pc:sldMkLst>
          <pc:docMk/>
          <pc:sldMk cId="1748530805" sldId="264"/>
        </pc:sldMkLst>
        <pc:spChg chg="mod">
          <ac:chgData name="Lia de" userId="a0a59a6a-5fc7-424e-94f6-e7a5efe8ab46" providerId="ADAL" clId="{68485192-F617-40D0-95EF-3DDB3416CD59}" dt="2020-10-29T11:03:59.125" v="334" actId="1038"/>
          <ac:spMkLst>
            <pc:docMk/>
            <pc:sldMk cId="1748530805" sldId="264"/>
            <ac:spMk id="2" creationId="{CBD6AD67-06CF-4A68-BBFE-8507561B4783}"/>
          </ac:spMkLst>
        </pc:spChg>
        <pc:spChg chg="mod">
          <ac:chgData name="Lia de" userId="a0a59a6a-5fc7-424e-94f6-e7a5efe8ab46" providerId="ADAL" clId="{68485192-F617-40D0-95EF-3DDB3416CD59}" dt="2020-10-29T11:03:59.125" v="334" actId="1038"/>
          <ac:spMkLst>
            <pc:docMk/>
            <pc:sldMk cId="1748530805" sldId="264"/>
            <ac:spMk id="3" creationId="{2113BCED-834A-4BB8-B8E2-620E4D94DE48}"/>
          </ac:spMkLst>
        </pc:spChg>
        <pc:spChg chg="add mod">
          <ac:chgData name="Lia de" userId="a0a59a6a-5fc7-424e-94f6-e7a5efe8ab46" providerId="ADAL" clId="{68485192-F617-40D0-95EF-3DDB3416CD59}" dt="2020-10-29T11:04:19.753" v="341" actId="1076"/>
          <ac:spMkLst>
            <pc:docMk/>
            <pc:sldMk cId="1748530805" sldId="264"/>
            <ac:spMk id="4" creationId="{4900DC61-78E4-4D2F-BD55-8EBC528BB5FF}"/>
          </ac:spMkLst>
        </pc:spChg>
        <pc:spChg chg="add mod">
          <ac:chgData name="Lia de" userId="a0a59a6a-5fc7-424e-94f6-e7a5efe8ab46" providerId="ADAL" clId="{68485192-F617-40D0-95EF-3DDB3416CD59}" dt="2020-10-29T11:04:19.753" v="341" actId="1076"/>
          <ac:spMkLst>
            <pc:docMk/>
            <pc:sldMk cId="1748530805" sldId="264"/>
            <ac:spMk id="5" creationId="{767BB338-68E5-4E5B-891E-B78D56106066}"/>
          </ac:spMkLst>
        </pc:spChg>
      </pc:sldChg>
      <pc:sldChg chg="addSp delSp modSp add del">
        <pc:chgData name="Lia de" userId="a0a59a6a-5fc7-424e-94f6-e7a5efe8ab46" providerId="ADAL" clId="{68485192-F617-40D0-95EF-3DDB3416CD59}" dt="2020-10-29T12:36:16.333" v="342" actId="2696"/>
        <pc:sldMkLst>
          <pc:docMk/>
          <pc:sldMk cId="3673826129" sldId="265"/>
        </pc:sldMkLst>
        <pc:spChg chg="del mod">
          <ac:chgData name="Lia de" userId="a0a59a6a-5fc7-424e-94f6-e7a5efe8ab46" providerId="ADAL" clId="{68485192-F617-40D0-95EF-3DDB3416CD59}" dt="2020-10-29T11:04:12.873" v="339"/>
          <ac:spMkLst>
            <pc:docMk/>
            <pc:sldMk cId="3673826129" sldId="265"/>
            <ac:spMk id="2" creationId="{39EDD220-0567-4578-808B-226395690EC9}"/>
          </ac:spMkLst>
        </pc:spChg>
        <pc:spChg chg="del mod">
          <ac:chgData name="Lia de" userId="a0a59a6a-5fc7-424e-94f6-e7a5efe8ab46" providerId="ADAL" clId="{68485192-F617-40D0-95EF-3DDB3416CD59}" dt="2020-10-29T11:04:12.873" v="339"/>
          <ac:spMkLst>
            <pc:docMk/>
            <pc:sldMk cId="3673826129" sldId="265"/>
            <ac:spMk id="3" creationId="{2F0ABA88-7EBE-4F98-AD32-4CBD7DE06FB1}"/>
          </ac:spMkLst>
        </pc:spChg>
        <pc:spChg chg="add mod">
          <ac:chgData name="Lia de" userId="a0a59a6a-5fc7-424e-94f6-e7a5efe8ab46" providerId="ADAL" clId="{68485192-F617-40D0-95EF-3DDB3416CD59}" dt="2020-10-29T11:04:12.873" v="339"/>
          <ac:spMkLst>
            <pc:docMk/>
            <pc:sldMk cId="3673826129" sldId="265"/>
            <ac:spMk id="4" creationId="{4BF201A8-BB36-4249-B3CD-DA429461A16B}"/>
          </ac:spMkLst>
        </pc:spChg>
        <pc:spChg chg="add mod">
          <ac:chgData name="Lia de" userId="a0a59a6a-5fc7-424e-94f6-e7a5efe8ab46" providerId="ADAL" clId="{68485192-F617-40D0-95EF-3DDB3416CD59}" dt="2020-10-29T11:04:12.873" v="339"/>
          <ac:spMkLst>
            <pc:docMk/>
            <pc:sldMk cId="3673826129" sldId="265"/>
            <ac:spMk id="5" creationId="{EEECA9E2-93FE-40D7-AEFD-A7AC55A60418}"/>
          </ac:spMkLst>
        </pc:spChg>
      </pc:sldChg>
      <pc:sldChg chg="modSp add del modTransition">
        <pc:chgData name="Lia de" userId="a0a59a6a-5fc7-424e-94f6-e7a5efe8ab46" providerId="ADAL" clId="{68485192-F617-40D0-95EF-3DDB3416CD59}" dt="2020-11-17T08:18:22.640" v="1886" actId="2696"/>
        <pc:sldMkLst>
          <pc:docMk/>
          <pc:sldMk cId="535868727" sldId="266"/>
        </pc:sldMkLst>
        <pc:spChg chg="mod">
          <ac:chgData name="Lia de" userId="a0a59a6a-5fc7-424e-94f6-e7a5efe8ab46" providerId="ADAL" clId="{68485192-F617-40D0-95EF-3DDB3416CD59}" dt="2020-10-29T12:38:54.861" v="509" actId="404"/>
          <ac:spMkLst>
            <pc:docMk/>
            <pc:sldMk cId="535868727" sldId="266"/>
            <ac:spMk id="2" creationId="{7502AD87-FA1C-4C8D-8C1F-E48F6802D30A}"/>
          </ac:spMkLst>
        </pc:spChg>
        <pc:spChg chg="mod">
          <ac:chgData name="Lia de" userId="a0a59a6a-5fc7-424e-94f6-e7a5efe8ab46" providerId="ADAL" clId="{68485192-F617-40D0-95EF-3DDB3416CD59}" dt="2020-10-29T12:38:54.861" v="509" actId="404"/>
          <ac:spMkLst>
            <pc:docMk/>
            <pc:sldMk cId="535868727" sldId="266"/>
            <ac:spMk id="3" creationId="{0EA706A3-41FB-4AF4-AE5D-CE3F9AF7F1FE}"/>
          </ac:spMkLst>
        </pc:spChg>
      </pc:sldChg>
      <pc:sldChg chg="addSp delSp modSp modTransition delAnim modAnim">
        <pc:chgData name="Lia de" userId="a0a59a6a-5fc7-424e-94f6-e7a5efe8ab46" providerId="ADAL" clId="{68485192-F617-40D0-95EF-3DDB3416CD59}" dt="2020-11-17T08:17:26.614" v="1832" actId="114"/>
        <pc:sldMkLst>
          <pc:docMk/>
          <pc:sldMk cId="551697622" sldId="279"/>
        </pc:sldMkLst>
        <pc:spChg chg="mod">
          <ac:chgData name="Lia de" userId="a0a59a6a-5fc7-424e-94f6-e7a5efe8ab46" providerId="ADAL" clId="{68485192-F617-40D0-95EF-3DDB3416CD59}" dt="2020-11-17T08:17:26.614" v="1832" actId="114"/>
          <ac:spMkLst>
            <pc:docMk/>
            <pc:sldMk cId="551697622" sldId="279"/>
            <ac:spMk id="2" creationId="{00000000-0000-0000-0000-000000000000}"/>
          </ac:spMkLst>
        </pc:spChg>
        <pc:spChg chg="mod">
          <ac:chgData name="Lia de" userId="a0a59a6a-5fc7-424e-94f6-e7a5efe8ab46" providerId="ADAL" clId="{68485192-F617-40D0-95EF-3DDB3416CD59}" dt="2020-11-17T08:16:44.435" v="1802" actId="20577"/>
          <ac:spMkLst>
            <pc:docMk/>
            <pc:sldMk cId="551697622" sldId="279"/>
            <ac:spMk id="3" creationId="{00000000-0000-0000-0000-000000000000}"/>
          </ac:spMkLst>
        </pc:spChg>
        <pc:spChg chg="add mod">
          <ac:chgData name="Lia de" userId="a0a59a6a-5fc7-424e-94f6-e7a5efe8ab46" providerId="ADAL" clId="{68485192-F617-40D0-95EF-3DDB3416CD59}" dt="2020-11-17T07:09:56.612" v="1603"/>
          <ac:spMkLst>
            <pc:docMk/>
            <pc:sldMk cId="551697622" sldId="279"/>
            <ac:spMk id="6" creationId="{8160B6EE-B490-4900-B2AD-6AB975BDAF3C}"/>
          </ac:spMkLst>
        </pc:spChg>
        <pc:picChg chg="add del mod">
          <ac:chgData name="Lia de" userId="a0a59a6a-5fc7-424e-94f6-e7a5efe8ab46" providerId="ADAL" clId="{68485192-F617-40D0-95EF-3DDB3416CD59}" dt="2020-10-29T10:39:03.871" v="67" actId="478"/>
          <ac:picMkLst>
            <pc:docMk/>
            <pc:sldMk cId="551697622" sldId="279"/>
            <ac:picMk id="5" creationId="{119B4723-1267-48A2-8A69-CB3F08C5D0DF}"/>
          </ac:picMkLst>
        </pc:picChg>
        <pc:picChg chg="del">
          <ac:chgData name="Lia de" userId="a0a59a6a-5fc7-424e-94f6-e7a5efe8ab46" providerId="ADAL" clId="{68485192-F617-40D0-95EF-3DDB3416CD59}" dt="2020-10-29T10:40:25.439" v="90" actId="478"/>
          <ac:picMkLst>
            <pc:docMk/>
            <pc:sldMk cId="551697622" sldId="279"/>
            <ac:picMk id="6" creationId="{74CC78FC-9923-4532-8770-8B77E94E6C4C}"/>
          </ac:picMkLst>
        </pc:picChg>
        <pc:picChg chg="del">
          <ac:chgData name="Lia de" userId="a0a59a6a-5fc7-424e-94f6-e7a5efe8ab46" providerId="ADAL" clId="{68485192-F617-40D0-95EF-3DDB3416CD59}" dt="2020-10-29T10:40:24.503" v="89" actId="478"/>
          <ac:picMkLst>
            <pc:docMk/>
            <pc:sldMk cId="551697622" sldId="279"/>
            <ac:picMk id="7" creationId="{B2186C13-50CE-487B-83AA-3FE317971C65}"/>
          </ac:picMkLst>
        </pc:picChg>
        <pc:picChg chg="mod">
          <ac:chgData name="Lia de" userId="a0a59a6a-5fc7-424e-94f6-e7a5efe8ab46" providerId="ADAL" clId="{68485192-F617-40D0-95EF-3DDB3416CD59}" dt="2020-10-29T10:40:10.443" v="84" actId="14100"/>
          <ac:picMkLst>
            <pc:docMk/>
            <pc:sldMk cId="551697622" sldId="279"/>
            <ac:picMk id="8" creationId="{F0788D38-6C71-42D6-BEA6-1190200320F5}"/>
          </ac:picMkLst>
        </pc:picChg>
      </pc:sldChg>
      <pc:sldChg chg="del">
        <pc:chgData name="Lia de" userId="a0a59a6a-5fc7-424e-94f6-e7a5efe8ab46" providerId="ADAL" clId="{68485192-F617-40D0-95EF-3DDB3416CD59}" dt="2020-10-29T12:39:52.515" v="566" actId="2696"/>
        <pc:sldMkLst>
          <pc:docMk/>
          <pc:sldMk cId="4002613266" sldId="286"/>
        </pc:sldMkLst>
      </pc:sldChg>
      <pc:sldChg chg="addSp delSp modSp modTransition delAnim modAnim">
        <pc:chgData name="Lia de" userId="a0a59a6a-5fc7-424e-94f6-e7a5efe8ab46" providerId="ADAL" clId="{68485192-F617-40D0-95EF-3DDB3416CD59}" dt="2020-11-17T07:44:40.519" v="1764"/>
        <pc:sldMkLst>
          <pc:docMk/>
          <pc:sldMk cId="834807193" sldId="293"/>
        </pc:sldMkLst>
        <pc:spChg chg="add del mod">
          <ac:chgData name="Lia de" userId="a0a59a6a-5fc7-424e-94f6-e7a5efe8ab46" providerId="ADAL" clId="{68485192-F617-40D0-95EF-3DDB3416CD59}" dt="2020-10-29T10:45:24.069" v="207" actId="478"/>
          <ac:spMkLst>
            <pc:docMk/>
            <pc:sldMk cId="834807193" sldId="293"/>
            <ac:spMk id="94" creationId="{0C6D6152-0AAB-47EE-A830-A67A1FFFCF6A}"/>
          </ac:spMkLst>
        </pc:spChg>
        <pc:picChg chg="del">
          <ac:chgData name="Lia de" userId="a0a59a6a-5fc7-424e-94f6-e7a5efe8ab46" providerId="ADAL" clId="{68485192-F617-40D0-95EF-3DDB3416CD59}" dt="2020-10-29T10:47:33.070" v="208" actId="478"/>
          <ac:picMkLst>
            <pc:docMk/>
            <pc:sldMk cId="834807193" sldId="293"/>
            <ac:picMk id="2" creationId="{1B713727-C58B-47E6-9557-4976F7932E73}"/>
          </ac:picMkLst>
        </pc:picChg>
        <pc:picChg chg="mod">
          <ac:chgData name="Lia de" userId="a0a59a6a-5fc7-424e-94f6-e7a5efe8ab46" providerId="ADAL" clId="{68485192-F617-40D0-95EF-3DDB3416CD59}" dt="2020-10-29T10:49:08.033" v="214" actId="1076"/>
          <ac:picMkLst>
            <pc:docMk/>
            <pc:sldMk cId="834807193" sldId="293"/>
            <ac:picMk id="3" creationId="{77E1B0AA-5C03-46F6-AB2C-4BCDB06F536D}"/>
          </ac:picMkLst>
        </pc:picChg>
      </pc:sldChg>
      <pc:sldChg chg="delSp modSp modTransition delAnim modAnim">
        <pc:chgData name="Lia de" userId="a0a59a6a-5fc7-424e-94f6-e7a5efe8ab46" providerId="ADAL" clId="{68485192-F617-40D0-95EF-3DDB3416CD59}" dt="2020-11-17T07:44:50.239" v="1768"/>
        <pc:sldMkLst>
          <pc:docMk/>
          <pc:sldMk cId="2998379151" sldId="372"/>
        </pc:sldMkLst>
        <pc:spChg chg="mod">
          <ac:chgData name="Lia de" userId="a0a59a6a-5fc7-424e-94f6-e7a5efe8ab46" providerId="ADAL" clId="{68485192-F617-40D0-95EF-3DDB3416CD59}" dt="2020-11-17T07:38:46.636" v="1656" actId="108"/>
          <ac:spMkLst>
            <pc:docMk/>
            <pc:sldMk cId="2998379151" sldId="372"/>
            <ac:spMk id="342" creationId="{0CE72519-31B0-4766-A486-CF2877697E20}"/>
          </ac:spMkLst>
        </pc:spChg>
        <pc:spChg chg="mod">
          <ac:chgData name="Lia de" userId="a0a59a6a-5fc7-424e-94f6-e7a5efe8ab46" providerId="ADAL" clId="{68485192-F617-40D0-95EF-3DDB3416CD59}" dt="2020-11-17T07:38:51.526" v="1657" actId="108"/>
          <ac:spMkLst>
            <pc:docMk/>
            <pc:sldMk cId="2998379151" sldId="372"/>
            <ac:spMk id="343" creationId="{D683CA08-A887-4BBF-9238-97570E6C1AD7}"/>
          </ac:spMkLst>
        </pc:spChg>
        <pc:spChg chg="mod">
          <ac:chgData name="Lia de" userId="a0a59a6a-5fc7-424e-94f6-e7a5efe8ab46" providerId="ADAL" clId="{68485192-F617-40D0-95EF-3DDB3416CD59}" dt="2020-11-17T07:38:23.198" v="1650" actId="108"/>
          <ac:spMkLst>
            <pc:docMk/>
            <pc:sldMk cId="2998379151" sldId="372"/>
            <ac:spMk id="344" creationId="{363BC0B4-0A03-4D8C-9952-7C4FED5F4115}"/>
          </ac:spMkLst>
        </pc:spChg>
        <pc:spChg chg="mod">
          <ac:chgData name="Lia de" userId="a0a59a6a-5fc7-424e-94f6-e7a5efe8ab46" providerId="ADAL" clId="{68485192-F617-40D0-95EF-3DDB3416CD59}" dt="2020-11-17T07:38:25.686" v="1651" actId="108"/>
          <ac:spMkLst>
            <pc:docMk/>
            <pc:sldMk cId="2998379151" sldId="372"/>
            <ac:spMk id="429" creationId="{9ECEDD25-CEAD-4C2A-A6C4-82A48B7B0455}"/>
          </ac:spMkLst>
        </pc:spChg>
        <pc:picChg chg="del">
          <ac:chgData name="Lia de" userId="a0a59a6a-5fc7-424e-94f6-e7a5efe8ab46" providerId="ADAL" clId="{68485192-F617-40D0-95EF-3DDB3416CD59}" dt="2020-10-29T10:50:57.822" v="221" actId="478"/>
          <ac:picMkLst>
            <pc:docMk/>
            <pc:sldMk cId="2998379151" sldId="372"/>
            <ac:picMk id="2" creationId="{86FF98BE-7A08-4271-AF86-BE1B9326B88E}"/>
          </ac:picMkLst>
        </pc:picChg>
        <pc:picChg chg="mod">
          <ac:chgData name="Lia de" userId="a0a59a6a-5fc7-424e-94f6-e7a5efe8ab46" providerId="ADAL" clId="{68485192-F617-40D0-95EF-3DDB3416CD59}" dt="2020-10-29T10:52:04.392" v="226" actId="14100"/>
          <ac:picMkLst>
            <pc:docMk/>
            <pc:sldMk cId="2998379151" sldId="372"/>
            <ac:picMk id="3" creationId="{54F5C6CC-91D8-4B47-9922-CCAC28D2B2FA}"/>
          </ac:picMkLst>
        </pc:picChg>
      </pc:sldChg>
      <pc:sldChg chg="modSp modTransition modAnim">
        <pc:chgData name="Lia de" userId="a0a59a6a-5fc7-424e-94f6-e7a5efe8ab46" providerId="ADAL" clId="{68485192-F617-40D0-95EF-3DDB3416CD59}" dt="2020-11-17T07:44:45.230" v="1766"/>
        <pc:sldMkLst>
          <pc:docMk/>
          <pc:sldMk cId="2239351240" sldId="373"/>
        </pc:sldMkLst>
        <pc:spChg chg="mod">
          <ac:chgData name="Lia de" userId="a0a59a6a-5fc7-424e-94f6-e7a5efe8ab46" providerId="ADAL" clId="{68485192-F617-40D0-95EF-3DDB3416CD59}" dt="2020-11-17T07:37:56.739" v="1646" actId="692"/>
          <ac:spMkLst>
            <pc:docMk/>
            <pc:sldMk cId="2239351240" sldId="373"/>
            <ac:spMk id="70" creationId="{2EDB2A4C-1241-4BA0-90E4-2694BDBD6ECD}"/>
          </ac:spMkLst>
        </pc:spChg>
        <pc:spChg chg="mod">
          <ac:chgData name="Lia de" userId="a0a59a6a-5fc7-424e-94f6-e7a5efe8ab46" providerId="ADAL" clId="{68485192-F617-40D0-95EF-3DDB3416CD59}" dt="2020-11-17T07:37:44.731" v="1645"/>
          <ac:spMkLst>
            <pc:docMk/>
            <pc:sldMk cId="2239351240" sldId="373"/>
            <ac:spMk id="71" creationId="{BE9FDD72-7CF9-4596-919F-72719240C194}"/>
          </ac:spMkLst>
        </pc:spChg>
        <pc:spChg chg="mod">
          <ac:chgData name="Lia de" userId="a0a59a6a-5fc7-424e-94f6-e7a5efe8ab46" providerId="ADAL" clId="{68485192-F617-40D0-95EF-3DDB3416CD59}" dt="2020-11-17T07:38:04.001" v="1648"/>
          <ac:spMkLst>
            <pc:docMk/>
            <pc:sldMk cId="2239351240" sldId="373"/>
            <ac:spMk id="72" creationId="{09CFE1FF-7CEA-45F2-8228-136D09D29F71}"/>
          </ac:spMkLst>
        </pc:spChg>
        <pc:picChg chg="mod">
          <ac:chgData name="Lia de" userId="a0a59a6a-5fc7-424e-94f6-e7a5efe8ab46" providerId="ADAL" clId="{68485192-F617-40D0-95EF-3DDB3416CD59}" dt="2020-10-29T10:50:24.438" v="219" actId="108"/>
          <ac:picMkLst>
            <pc:docMk/>
            <pc:sldMk cId="2239351240" sldId="373"/>
            <ac:picMk id="2" creationId="{94F54C15-10C1-4149-ACF3-0694FA6886D3}"/>
          </ac:picMkLst>
        </pc:picChg>
      </pc:sldChg>
      <pc:sldChg chg="modSp modTransition modAnim">
        <pc:chgData name="Lia de" userId="a0a59a6a-5fc7-424e-94f6-e7a5efe8ab46" providerId="ADAL" clId="{68485192-F617-40D0-95EF-3DDB3416CD59}" dt="2020-11-17T07:45:33.696" v="1772"/>
        <pc:sldMkLst>
          <pc:docMk/>
          <pc:sldMk cId="2922735762" sldId="374"/>
        </pc:sldMkLst>
        <pc:spChg chg="mod">
          <ac:chgData name="Lia de" userId="a0a59a6a-5fc7-424e-94f6-e7a5efe8ab46" providerId="ADAL" clId="{68485192-F617-40D0-95EF-3DDB3416CD59}" dt="2020-11-17T07:32:55.654" v="1633"/>
          <ac:spMkLst>
            <pc:docMk/>
            <pc:sldMk cId="2922735762" sldId="374"/>
            <ac:spMk id="2" creationId="{2B093B7C-30EF-4B8B-AAAE-78B4D553CD9B}"/>
          </ac:spMkLst>
        </pc:spChg>
        <pc:spChg chg="mod">
          <ac:chgData name="Lia de" userId="a0a59a6a-5fc7-424e-94f6-e7a5efe8ab46" providerId="ADAL" clId="{68485192-F617-40D0-95EF-3DDB3416CD59}" dt="2020-11-17T07:33:03.743" v="1635" actId="108"/>
          <ac:spMkLst>
            <pc:docMk/>
            <pc:sldMk cId="2922735762" sldId="374"/>
            <ac:spMk id="89" creationId="{115282D5-8627-402C-91B9-C5CA7AB8D905}"/>
          </ac:spMkLst>
        </pc:spChg>
        <pc:spChg chg="mod">
          <ac:chgData name="Lia de" userId="a0a59a6a-5fc7-424e-94f6-e7a5efe8ab46" providerId="ADAL" clId="{68485192-F617-40D0-95EF-3DDB3416CD59}" dt="2020-11-17T07:33:00.845" v="1634" actId="108"/>
          <ac:spMkLst>
            <pc:docMk/>
            <pc:sldMk cId="2922735762" sldId="374"/>
            <ac:spMk id="91" creationId="{8EDB02D9-D3E4-42AD-9BEE-D7E1C5BD66B8}"/>
          </ac:spMkLst>
        </pc:spChg>
        <pc:spChg chg="mod">
          <ac:chgData name="Lia de" userId="a0a59a6a-5fc7-424e-94f6-e7a5efe8ab46" providerId="ADAL" clId="{68485192-F617-40D0-95EF-3DDB3416CD59}" dt="2020-11-17T07:33:13.911" v="1638" actId="108"/>
          <ac:spMkLst>
            <pc:docMk/>
            <pc:sldMk cId="2922735762" sldId="374"/>
            <ac:spMk id="92" creationId="{E9C1145F-57A7-4B67-AFC4-0D3B90AB4C8A}"/>
          </ac:spMkLst>
        </pc:spChg>
        <pc:spChg chg="mod">
          <ac:chgData name="Lia de" userId="a0a59a6a-5fc7-424e-94f6-e7a5efe8ab46" providerId="ADAL" clId="{68485192-F617-40D0-95EF-3DDB3416CD59}" dt="2020-11-17T07:33:08.023" v="1636" actId="108"/>
          <ac:spMkLst>
            <pc:docMk/>
            <pc:sldMk cId="2922735762" sldId="374"/>
            <ac:spMk id="93" creationId="{219B504F-E2C0-44D4-B8C7-A482066C1D5B}"/>
          </ac:spMkLst>
        </pc:spChg>
        <pc:spChg chg="mod">
          <ac:chgData name="Lia de" userId="a0a59a6a-5fc7-424e-94f6-e7a5efe8ab46" providerId="ADAL" clId="{68485192-F617-40D0-95EF-3DDB3416CD59}" dt="2020-11-17T07:33:10.674" v="1637" actId="108"/>
          <ac:spMkLst>
            <pc:docMk/>
            <pc:sldMk cId="2922735762" sldId="374"/>
            <ac:spMk id="94" creationId="{6B0F78BD-9D1A-42E8-9ACA-DBE46C73F366}"/>
          </ac:spMkLst>
        </pc:spChg>
        <pc:spChg chg="mod">
          <ac:chgData name="Lia de" userId="a0a59a6a-5fc7-424e-94f6-e7a5efe8ab46" providerId="ADAL" clId="{68485192-F617-40D0-95EF-3DDB3416CD59}" dt="2020-11-17T07:38:33.404" v="1652" actId="108"/>
          <ac:spMkLst>
            <pc:docMk/>
            <pc:sldMk cId="2922735762" sldId="374"/>
            <ac:spMk id="342" creationId="{0CE72519-31B0-4766-A486-CF2877697E20}"/>
          </ac:spMkLst>
        </pc:spChg>
        <pc:spChg chg="mod">
          <ac:chgData name="Lia de" userId="a0a59a6a-5fc7-424e-94f6-e7a5efe8ab46" providerId="ADAL" clId="{68485192-F617-40D0-95EF-3DDB3416CD59}" dt="2020-11-17T07:38:55.465" v="1658" actId="108"/>
          <ac:spMkLst>
            <pc:docMk/>
            <pc:sldMk cId="2922735762" sldId="374"/>
            <ac:spMk id="343" creationId="{D683CA08-A887-4BBF-9238-97570E6C1AD7}"/>
          </ac:spMkLst>
        </pc:spChg>
        <pc:spChg chg="mod">
          <ac:chgData name="Lia de" userId="a0a59a6a-5fc7-424e-94f6-e7a5efe8ab46" providerId="ADAL" clId="{68485192-F617-40D0-95EF-3DDB3416CD59}" dt="2020-11-17T07:38:36.387" v="1653" actId="108"/>
          <ac:spMkLst>
            <pc:docMk/>
            <pc:sldMk cId="2922735762" sldId="374"/>
            <ac:spMk id="344" creationId="{363BC0B4-0A03-4D8C-9952-7C4FED5F4115}"/>
          </ac:spMkLst>
        </pc:spChg>
        <pc:spChg chg="mod">
          <ac:chgData name="Lia de" userId="a0a59a6a-5fc7-424e-94f6-e7a5efe8ab46" providerId="ADAL" clId="{68485192-F617-40D0-95EF-3DDB3416CD59}" dt="2020-11-17T07:38:39.223" v="1654" actId="108"/>
          <ac:spMkLst>
            <pc:docMk/>
            <pc:sldMk cId="2922735762" sldId="374"/>
            <ac:spMk id="429" creationId="{9ECEDD25-CEAD-4C2A-A6C4-82A48B7B0455}"/>
          </ac:spMkLst>
        </pc:spChg>
        <pc:picChg chg="mod">
          <ac:chgData name="Lia de" userId="a0a59a6a-5fc7-424e-94f6-e7a5efe8ab46" providerId="ADAL" clId="{68485192-F617-40D0-95EF-3DDB3416CD59}" dt="2020-10-29T10:54:44.197" v="232" actId="108"/>
          <ac:picMkLst>
            <pc:docMk/>
            <pc:sldMk cId="2922735762" sldId="374"/>
            <ac:picMk id="3" creationId="{78750576-68C4-44E7-AC18-776A982D0D50}"/>
          </ac:picMkLst>
        </pc:picChg>
      </pc:sldChg>
      <pc:sldChg chg="addSp delSp modSp modTransition modAnim">
        <pc:chgData name="Lia de" userId="a0a59a6a-5fc7-424e-94f6-e7a5efe8ab46" providerId="ADAL" clId="{68485192-F617-40D0-95EF-3DDB3416CD59}" dt="2020-11-17T07:43:49.136" v="1758" actId="1037"/>
        <pc:sldMkLst>
          <pc:docMk/>
          <pc:sldMk cId="423645071" sldId="375"/>
        </pc:sldMkLst>
        <pc:spChg chg="mod">
          <ac:chgData name="Lia de" userId="a0a59a6a-5fc7-424e-94f6-e7a5efe8ab46" providerId="ADAL" clId="{68485192-F617-40D0-95EF-3DDB3416CD59}" dt="2020-11-17T07:43:08.507" v="1733" actId="6549"/>
          <ac:spMkLst>
            <pc:docMk/>
            <pc:sldMk cId="423645071" sldId="375"/>
            <ac:spMk id="10" creationId="{7C0DBF33-CACD-40F5-9285-17D2C5170D34}"/>
          </ac:spMkLst>
        </pc:spChg>
        <pc:picChg chg="mod">
          <ac:chgData name="Lia de" userId="a0a59a6a-5fc7-424e-94f6-e7a5efe8ab46" providerId="ADAL" clId="{68485192-F617-40D0-95EF-3DDB3416CD59}" dt="2020-10-29T10:55:42.280" v="235" actId="14100"/>
          <ac:picMkLst>
            <pc:docMk/>
            <pc:sldMk cId="423645071" sldId="375"/>
            <ac:picMk id="2" creationId="{697640C7-9444-4DB0-A248-D2394605D483}"/>
          </ac:picMkLst>
        </pc:picChg>
        <pc:picChg chg="add mod">
          <ac:chgData name="Lia de" userId="a0a59a6a-5fc7-424e-94f6-e7a5efe8ab46" providerId="ADAL" clId="{68485192-F617-40D0-95EF-3DDB3416CD59}" dt="2020-11-17T07:43:49.136" v="1758" actId="1037"/>
          <ac:picMkLst>
            <pc:docMk/>
            <pc:sldMk cId="423645071" sldId="375"/>
            <ac:picMk id="3" creationId="{DA6506F4-9BF9-4BBF-86A3-6B83B87393E1}"/>
          </ac:picMkLst>
        </pc:picChg>
        <pc:picChg chg="del">
          <ac:chgData name="Lia de" userId="a0a59a6a-5fc7-424e-94f6-e7a5efe8ab46" providerId="ADAL" clId="{68485192-F617-40D0-95EF-3DDB3416CD59}" dt="2020-11-17T07:42:55.398" v="1728" actId="478"/>
          <ac:picMkLst>
            <pc:docMk/>
            <pc:sldMk cId="423645071" sldId="375"/>
            <ac:picMk id="5" creationId="{EC9BF0FE-84B8-4730-9652-64278CA66857}"/>
          </ac:picMkLst>
        </pc:picChg>
      </pc:sldChg>
      <pc:sldChg chg="addSp delSp modSp modTransition setBg delAnim modAnim">
        <pc:chgData name="Lia de" userId="a0a59a6a-5fc7-424e-94f6-e7a5efe8ab46" providerId="ADAL" clId="{68485192-F617-40D0-95EF-3DDB3416CD59}" dt="2020-11-17T08:18:03.615" v="1885" actId="14100"/>
        <pc:sldMkLst>
          <pc:docMk/>
          <pc:sldMk cId="2175242492" sldId="376"/>
        </pc:sldMkLst>
        <pc:spChg chg="mod">
          <ac:chgData name="Lia de" userId="a0a59a6a-5fc7-424e-94f6-e7a5efe8ab46" providerId="ADAL" clId="{68485192-F617-40D0-95EF-3DDB3416CD59}" dt="2020-10-29T12:40:25.712" v="575" actId="20577"/>
          <ac:spMkLst>
            <pc:docMk/>
            <pc:sldMk cId="2175242492" sldId="376"/>
            <ac:spMk id="2" creationId="{1713E2F2-BD10-4486-B67A-08D94DDE1723}"/>
          </ac:spMkLst>
        </pc:spChg>
        <pc:spChg chg="del mod">
          <ac:chgData name="Lia de" userId="a0a59a6a-5fc7-424e-94f6-e7a5efe8ab46" providerId="ADAL" clId="{68485192-F617-40D0-95EF-3DDB3416CD59}" dt="2020-10-29T12:45:54.807" v="1471" actId="478"/>
          <ac:spMkLst>
            <pc:docMk/>
            <pc:sldMk cId="2175242492" sldId="376"/>
            <ac:spMk id="3" creationId="{AA668387-E638-4BC6-8C68-FAEE273DFDD2}"/>
          </ac:spMkLst>
        </pc:spChg>
        <pc:spChg chg="del mod">
          <ac:chgData name="Lia de" userId="a0a59a6a-5fc7-424e-94f6-e7a5efe8ab46" providerId="ADAL" clId="{68485192-F617-40D0-95EF-3DDB3416CD59}" dt="2020-10-29T12:45:58.670" v="1473" actId="478"/>
          <ac:spMkLst>
            <pc:docMk/>
            <pc:sldMk cId="2175242492" sldId="376"/>
            <ac:spMk id="4" creationId="{B4F76815-68D0-4E46-92AA-5B70DC642850}"/>
          </ac:spMkLst>
        </pc:spChg>
        <pc:spChg chg="del mod">
          <ac:chgData name="Lia de" userId="a0a59a6a-5fc7-424e-94f6-e7a5efe8ab46" providerId="ADAL" clId="{68485192-F617-40D0-95EF-3DDB3416CD59}" dt="2020-10-29T12:45:53.127" v="1470" actId="478"/>
          <ac:spMkLst>
            <pc:docMk/>
            <pc:sldMk cId="2175242492" sldId="376"/>
            <ac:spMk id="5" creationId="{9247D57E-D68F-4322-A2D6-802BEC160A97}"/>
          </ac:spMkLst>
        </pc:spChg>
        <pc:spChg chg="del mod">
          <ac:chgData name="Lia de" userId="a0a59a6a-5fc7-424e-94f6-e7a5efe8ab46" providerId="ADAL" clId="{68485192-F617-40D0-95EF-3DDB3416CD59}" dt="2020-10-29T12:45:08.840" v="1393" actId="478"/>
          <ac:spMkLst>
            <pc:docMk/>
            <pc:sldMk cId="2175242492" sldId="376"/>
            <ac:spMk id="6" creationId="{400BBF85-F3F0-49C2-B536-29D01120B191}"/>
          </ac:spMkLst>
        </pc:spChg>
        <pc:spChg chg="del mod">
          <ac:chgData name="Lia de" userId="a0a59a6a-5fc7-424e-94f6-e7a5efe8ab46" providerId="ADAL" clId="{68485192-F617-40D0-95EF-3DDB3416CD59}" dt="2020-10-29T12:45:53.127" v="1470" actId="478"/>
          <ac:spMkLst>
            <pc:docMk/>
            <pc:sldMk cId="2175242492" sldId="376"/>
            <ac:spMk id="7" creationId="{B5FF96A4-B847-4A76-8BDB-B4DCF529CB38}"/>
          </ac:spMkLst>
        </pc:spChg>
        <pc:spChg chg="del mod">
          <ac:chgData name="Lia de" userId="a0a59a6a-5fc7-424e-94f6-e7a5efe8ab46" providerId="ADAL" clId="{68485192-F617-40D0-95EF-3DDB3416CD59}" dt="2020-10-29T12:45:47.766" v="1469" actId="478"/>
          <ac:spMkLst>
            <pc:docMk/>
            <pc:sldMk cId="2175242492" sldId="376"/>
            <ac:spMk id="8" creationId="{F0BB0A00-70B9-4EA4-AFE5-F8CC38E5B61D}"/>
          </ac:spMkLst>
        </pc:spChg>
        <pc:spChg chg="add del mod">
          <ac:chgData name="Lia de" userId="a0a59a6a-5fc7-424e-94f6-e7a5efe8ab46" providerId="ADAL" clId="{68485192-F617-40D0-95EF-3DDB3416CD59}" dt="2020-10-29T12:45:57.120" v="1472" actId="478"/>
          <ac:spMkLst>
            <pc:docMk/>
            <pc:sldMk cId="2175242492" sldId="376"/>
            <ac:spMk id="9" creationId="{6681FB17-1754-4D96-8BF8-F2315CBEDD0C}"/>
          </ac:spMkLst>
        </pc:spChg>
        <pc:spChg chg="del mod">
          <ac:chgData name="Lia de" userId="a0a59a6a-5fc7-424e-94f6-e7a5efe8ab46" providerId="ADAL" clId="{68485192-F617-40D0-95EF-3DDB3416CD59}" dt="2020-10-29T12:45:18.135" v="1396" actId="478"/>
          <ac:spMkLst>
            <pc:docMk/>
            <pc:sldMk cId="2175242492" sldId="376"/>
            <ac:spMk id="10" creationId="{F95A0879-81D7-4A69-8C09-510CAE5C0AC9}"/>
          </ac:spMkLst>
        </pc:spChg>
        <pc:spChg chg="del mod">
          <ac:chgData name="Lia de" userId="a0a59a6a-5fc7-424e-94f6-e7a5efe8ab46" providerId="ADAL" clId="{68485192-F617-40D0-95EF-3DDB3416CD59}" dt="2020-10-29T12:45:15.328" v="1395" actId="478"/>
          <ac:spMkLst>
            <pc:docMk/>
            <pc:sldMk cId="2175242492" sldId="376"/>
            <ac:spMk id="11" creationId="{4FE9CEFF-5B18-4B0E-A0EA-829D3DC4AB9E}"/>
          </ac:spMkLst>
        </pc:spChg>
        <pc:spChg chg="del mod">
          <ac:chgData name="Lia de" userId="a0a59a6a-5fc7-424e-94f6-e7a5efe8ab46" providerId="ADAL" clId="{68485192-F617-40D0-95EF-3DDB3416CD59}" dt="2020-10-29T12:45:04.938" v="1392" actId="478"/>
          <ac:spMkLst>
            <pc:docMk/>
            <pc:sldMk cId="2175242492" sldId="376"/>
            <ac:spMk id="12" creationId="{0A514F28-C306-4043-9E8A-10A6E2A60FC4}"/>
          </ac:spMkLst>
        </pc:spChg>
        <pc:spChg chg="add mod">
          <ac:chgData name="Lia de" userId="a0a59a6a-5fc7-424e-94f6-e7a5efe8ab46" providerId="ADAL" clId="{68485192-F617-40D0-95EF-3DDB3416CD59}" dt="2020-11-17T08:18:03.615" v="1885" actId="14100"/>
          <ac:spMkLst>
            <pc:docMk/>
            <pc:sldMk cId="2175242492" sldId="376"/>
            <ac:spMk id="13" creationId="{261B9073-6959-4514-8C78-E23691FB80EC}"/>
          </ac:spMkLst>
        </pc:spChg>
        <pc:spChg chg="add del mod">
          <ac:chgData name="Lia de" userId="a0a59a6a-5fc7-424e-94f6-e7a5efe8ab46" providerId="ADAL" clId="{68485192-F617-40D0-95EF-3DDB3416CD59}" dt="2020-10-29T12:46:00.702" v="1474" actId="478"/>
          <ac:spMkLst>
            <pc:docMk/>
            <pc:sldMk cId="2175242492" sldId="376"/>
            <ac:spMk id="14" creationId="{3184E329-1A71-46F4-8907-6F693557906F}"/>
          </ac:spMkLst>
        </pc:spChg>
        <pc:picChg chg="mod">
          <ac:chgData name="Lia de" userId="a0a59a6a-5fc7-424e-94f6-e7a5efe8ab46" providerId="ADAL" clId="{68485192-F617-40D0-95EF-3DDB3416CD59}" dt="2020-10-29T12:52:59.472" v="1495" actId="108"/>
          <ac:picMkLst>
            <pc:docMk/>
            <pc:sldMk cId="2175242492" sldId="376"/>
            <ac:picMk id="15" creationId="{5B4D809C-7C8C-4A08-86BA-17A70600ABA5}"/>
          </ac:picMkLst>
        </pc:picChg>
      </pc:sldChg>
      <pc:sldChg chg="modSp del">
        <pc:chgData name="Lia de" userId="a0a59a6a-5fc7-424e-94f6-e7a5efe8ab46" providerId="ADAL" clId="{68485192-F617-40D0-95EF-3DDB3416CD59}" dt="2020-10-29T12:40:11.810" v="567" actId="2696"/>
        <pc:sldMkLst>
          <pc:docMk/>
          <pc:sldMk cId="571498235" sldId="377"/>
        </pc:sldMkLst>
        <pc:spChg chg="mod">
          <ac:chgData name="Lia de" userId="a0a59a6a-5fc7-424e-94f6-e7a5efe8ab46" providerId="ADAL" clId="{68485192-F617-40D0-95EF-3DDB3416CD59}" dt="2020-10-20T08:20:16.093" v="62" actId="20577"/>
          <ac:spMkLst>
            <pc:docMk/>
            <pc:sldMk cId="571498235" sldId="377"/>
            <ac:spMk id="3" creationId="{B4FEB599-08E5-44E1-BD4C-65A51BA727C8}"/>
          </ac:spMkLst>
        </pc:spChg>
      </pc:sldChg>
      <pc:sldMasterChg chg="modTransition modSldLayout">
        <pc:chgData name="Lia de" userId="a0a59a6a-5fc7-424e-94f6-e7a5efe8ab46" providerId="ADAL" clId="{68485192-F617-40D0-95EF-3DDB3416CD59}" dt="2020-11-17T07:37:02.042" v="1640"/>
        <pc:sldMasterMkLst>
          <pc:docMk/>
          <pc:sldMasterMk cId="0" sldId="2147483648"/>
        </pc:sldMasterMkLst>
        <pc:sldLayoutChg chg="modTransition">
          <pc:chgData name="Lia de" userId="a0a59a6a-5fc7-424e-94f6-e7a5efe8ab46" providerId="ADAL" clId="{68485192-F617-40D0-95EF-3DDB3416CD59}" dt="2020-11-17T07:37:02.042" v="1640"/>
          <pc:sldLayoutMkLst>
            <pc:docMk/>
            <pc:sldMasterMk cId="0" sldId="2147483648"/>
            <pc:sldLayoutMk cId="2090354638" sldId="2147483746"/>
          </pc:sldLayoutMkLst>
        </pc:sldLayoutChg>
        <pc:sldLayoutChg chg="modTransition">
          <pc:chgData name="Lia de" userId="a0a59a6a-5fc7-424e-94f6-e7a5efe8ab46" providerId="ADAL" clId="{68485192-F617-40D0-95EF-3DDB3416CD59}" dt="2020-11-17T07:37:02.042" v="1640"/>
          <pc:sldLayoutMkLst>
            <pc:docMk/>
            <pc:sldMasterMk cId="0" sldId="2147483648"/>
            <pc:sldLayoutMk cId="1905419593" sldId="2147483747"/>
          </pc:sldLayoutMkLst>
        </pc:sldLayoutChg>
        <pc:sldLayoutChg chg="modTransition">
          <pc:chgData name="Lia de" userId="a0a59a6a-5fc7-424e-94f6-e7a5efe8ab46" providerId="ADAL" clId="{68485192-F617-40D0-95EF-3DDB3416CD59}" dt="2020-11-17T07:37:02.042" v="1640"/>
          <pc:sldLayoutMkLst>
            <pc:docMk/>
            <pc:sldMasterMk cId="0" sldId="2147483648"/>
            <pc:sldLayoutMk cId="1110955487" sldId="2147483748"/>
          </pc:sldLayoutMkLst>
        </pc:sldLayoutChg>
        <pc:sldLayoutChg chg="modTransition">
          <pc:chgData name="Lia de" userId="a0a59a6a-5fc7-424e-94f6-e7a5efe8ab46" providerId="ADAL" clId="{68485192-F617-40D0-95EF-3DDB3416CD59}" dt="2020-11-17T07:37:02.042" v="1640"/>
          <pc:sldLayoutMkLst>
            <pc:docMk/>
            <pc:sldMasterMk cId="0" sldId="2147483648"/>
            <pc:sldLayoutMk cId="1606042991" sldId="2147483749"/>
          </pc:sldLayoutMkLst>
        </pc:sldLayoutChg>
        <pc:sldLayoutChg chg="modTransition">
          <pc:chgData name="Lia de" userId="a0a59a6a-5fc7-424e-94f6-e7a5efe8ab46" providerId="ADAL" clId="{68485192-F617-40D0-95EF-3DDB3416CD59}" dt="2020-11-17T07:37:02.042" v="1640"/>
          <pc:sldLayoutMkLst>
            <pc:docMk/>
            <pc:sldMasterMk cId="0" sldId="2147483648"/>
            <pc:sldLayoutMk cId="1042590594" sldId="2147483750"/>
          </pc:sldLayoutMkLst>
        </pc:sldLayoutChg>
        <pc:sldLayoutChg chg="modTransition">
          <pc:chgData name="Lia de" userId="a0a59a6a-5fc7-424e-94f6-e7a5efe8ab46" providerId="ADAL" clId="{68485192-F617-40D0-95EF-3DDB3416CD59}" dt="2020-11-17T07:37:02.042" v="1640"/>
          <pc:sldLayoutMkLst>
            <pc:docMk/>
            <pc:sldMasterMk cId="0" sldId="2147483648"/>
            <pc:sldLayoutMk cId="1501037485" sldId="2147483751"/>
          </pc:sldLayoutMkLst>
        </pc:sldLayoutChg>
      </pc:sldMasterChg>
      <pc:sldMasterChg chg="modTransition modSldLayout">
        <pc:chgData name="Lia de" userId="a0a59a6a-5fc7-424e-94f6-e7a5efe8ab46" providerId="ADAL" clId="{68485192-F617-40D0-95EF-3DDB3416CD59}" dt="2020-11-17T07:37:02.042" v="1640"/>
        <pc:sldMasterMkLst>
          <pc:docMk/>
          <pc:sldMasterMk cId="0" sldId="2147483725"/>
        </pc:sldMasterMkLst>
        <pc:sldLayoutChg chg="modTransition">
          <pc:chgData name="Lia de" userId="a0a59a6a-5fc7-424e-94f6-e7a5efe8ab46" providerId="ADAL" clId="{68485192-F617-40D0-95EF-3DDB3416CD59}" dt="2020-11-17T07:37:02.042" v="1640"/>
          <pc:sldLayoutMkLst>
            <pc:docMk/>
            <pc:sldMasterMk cId="0" sldId="2147483725"/>
            <pc:sldLayoutMk cId="780745858" sldId="214748375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C3D4CAB9-543B-124D-AC85-B38EEA6DAD72}" type="datetimeFigureOut">
              <a:rPr lang="nl-NL" altLang="en-US"/>
              <a:pPr/>
              <a:t>17-11-2020</a:t>
            </a:fld>
            <a:endParaRPr lang="nl-NL" alt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E10CD581-2C6F-F24C-A6EA-AEF3E4905845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6531227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520C45E-4B48-084A-A24B-FDF519F7717D}" type="datetimeFigureOut">
              <a:rPr lang="nl-NL" altLang="en-US"/>
              <a:pPr/>
              <a:t>17-11-2020</a:t>
            </a:fld>
            <a:endParaRPr lang="nl-NL" alt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dirty="0"/>
              <a:t>Klik om de tekststijl van het model te bewerken</a:t>
            </a:r>
          </a:p>
          <a:p>
            <a:pPr lvl="1"/>
            <a:r>
              <a:rPr lang="nl-NL" noProof="0" dirty="0"/>
              <a:t>Tweede niveau</a:t>
            </a:r>
          </a:p>
          <a:p>
            <a:pPr lvl="2"/>
            <a:r>
              <a:rPr lang="nl-NL" noProof="0" dirty="0"/>
              <a:t>Derde niveau</a:t>
            </a:r>
          </a:p>
          <a:p>
            <a:pPr lvl="3"/>
            <a:r>
              <a:rPr lang="nl-NL" noProof="0" dirty="0"/>
              <a:t>Vierde niveau</a:t>
            </a:r>
          </a:p>
          <a:p>
            <a:pPr lvl="4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dirty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3399720B-A57D-9C40-A75B-79A2C5AF5111}" type="slidenum">
              <a:rPr lang="nl-NL" altLang="en-US"/>
              <a:pPr/>
              <a:t>‹#›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2765186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-128"/>
        <a:cs typeface="+mn-cs"/>
      </a:defRPr>
    </a:lvl5pPr>
    <a:lvl6pPr marL="2285795" algn="l" defTabSz="9143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53" algn="l" defTabSz="9143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3" algn="l" defTabSz="9143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1" algn="l" defTabSz="9143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9720B-A57D-9C40-A75B-79A2C5AF5111}" type="slidenum">
              <a:rPr lang="nl-NL" altLang="en-US" smtClean="0"/>
              <a:pPr/>
              <a:t>1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695028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: titel m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1080000"/>
            <a:ext cx="10033200" cy="720000"/>
          </a:xfrm>
        </p:spPr>
        <p:txBody>
          <a:bodyPr>
            <a:noAutofit/>
          </a:bodyPr>
          <a:lstStyle>
            <a:lvl1pPr>
              <a:defRPr sz="3200">
                <a:solidFill>
                  <a:srgbClr val="00A9F3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 marL="268288" indent="-268288"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90354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dia: titel met tekst 2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1080000"/>
            <a:ext cx="10033200" cy="72000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80000" y="1800000"/>
            <a:ext cx="4860000" cy="4500000"/>
          </a:xfrm>
        </p:spPr>
        <p:txBody>
          <a:bodyPr>
            <a:noAutofit/>
          </a:bodyPr>
          <a:lstStyle>
            <a:lvl1pPr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inhoud 2"/>
          <p:cNvSpPr>
            <a:spLocks noGrp="1"/>
          </p:cNvSpPr>
          <p:nvPr>
            <p:ph idx="10"/>
          </p:nvPr>
        </p:nvSpPr>
        <p:spPr>
          <a:xfrm>
            <a:off x="6252000" y="1800000"/>
            <a:ext cx="4860000" cy="4500000"/>
          </a:xfrm>
        </p:spPr>
        <p:txBody>
          <a:bodyPr>
            <a:noAutofit/>
          </a:bodyPr>
          <a:lstStyle>
            <a:lvl1pPr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5419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titel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80000" y="1080000"/>
            <a:ext cx="10033200" cy="72000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10955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80000" y="1080000"/>
            <a:ext cx="10033200" cy="5220000"/>
          </a:xfrm>
        </p:spPr>
        <p:txBody>
          <a:bodyPr>
            <a:noAutofit/>
          </a:bodyPr>
          <a:lstStyle>
            <a:lvl1pPr>
              <a:buClr>
                <a:srgbClr val="00A9F3"/>
              </a:buClr>
              <a:defRPr/>
            </a:lvl1pPr>
            <a:lvl2pPr>
              <a:buClr>
                <a:srgbClr val="00A9F3"/>
              </a:buClr>
              <a:defRPr/>
            </a:lvl2pPr>
            <a:lvl3pPr>
              <a:buClr>
                <a:srgbClr val="00A9F3"/>
              </a:buClr>
              <a:defRPr/>
            </a:lvl3pPr>
            <a:lvl4pPr>
              <a:buClr>
                <a:srgbClr val="00A9F3"/>
              </a:buClr>
              <a:defRPr/>
            </a:lvl4pPr>
            <a:lvl5pPr>
              <a:buClr>
                <a:srgbClr val="00A9F3"/>
              </a:buClr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6042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2590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: aflopend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9" name="Groep 1"/>
          <p:cNvGrpSpPr/>
          <p:nvPr userDrawn="1"/>
        </p:nvGrpSpPr>
        <p:grpSpPr>
          <a:xfrm>
            <a:off x="-7374" y="6415994"/>
            <a:ext cx="4949825" cy="449261"/>
            <a:chOff x="0" y="6408737"/>
            <a:chExt cx="4949825" cy="449261"/>
          </a:xfrm>
          <a:solidFill>
            <a:schemeClr val="bg2"/>
          </a:solidFill>
        </p:grpSpPr>
        <p:sp>
          <p:nvSpPr>
            <p:cNvPr id="10" name="Freeform 5"/>
            <p:cNvSpPr>
              <a:spLocks noChangeAspect="1"/>
            </p:cNvSpPr>
            <p:nvPr/>
          </p:nvSpPr>
          <p:spPr bwMode="auto">
            <a:xfrm>
              <a:off x="0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7E23"/>
            </a:solidFill>
            <a:ln>
              <a:noFill/>
            </a:ln>
          </p:spPr>
          <p:txBody>
            <a:bodyPr/>
            <a:lstStyle/>
            <a:p>
              <a:pPr eaLnBrk="0" hangingPunct="0">
                <a:defRPr/>
              </a:pPr>
              <a:endParaRPr lang="en-US" sz="1800" dirty="0">
                <a:latin typeface="Arial" panose="020B0604020202020204" pitchFamily="34" charset="0"/>
                <a:ea typeface="+mn-ea"/>
              </a:endParaRPr>
            </a:p>
          </p:txBody>
        </p:sp>
        <p:sp>
          <p:nvSpPr>
            <p:cNvPr id="11" name="Freeform 5"/>
            <p:cNvSpPr>
              <a:spLocks noChangeAspect="1"/>
            </p:cNvSpPr>
            <p:nvPr/>
          </p:nvSpPr>
          <p:spPr bwMode="auto">
            <a:xfrm>
              <a:off x="2257781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7E23"/>
            </a:solidFill>
            <a:ln>
              <a:noFill/>
            </a:ln>
          </p:spPr>
          <p:txBody>
            <a:bodyPr/>
            <a:lstStyle/>
            <a:p>
              <a:pPr eaLnBrk="0" hangingPunct="0">
                <a:defRPr/>
              </a:pPr>
              <a:endParaRPr lang="en-US" sz="1800" dirty="0">
                <a:latin typeface="Arial" panose="020B0604020202020204" pitchFamily="34" charset="0"/>
                <a:ea typeface="+mn-ea"/>
              </a:endParaRPr>
            </a:p>
          </p:txBody>
        </p:sp>
      </p:grpSp>
      <p:pic>
        <p:nvPicPr>
          <p:cNvPr id="7" name="Afbeelding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0"/>
            <a:ext cx="21494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037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: Academ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eren 3"/>
          <p:cNvGrpSpPr>
            <a:grpSpLocks/>
          </p:cNvGrpSpPr>
          <p:nvPr userDrawn="1"/>
        </p:nvGrpSpPr>
        <p:grpSpPr bwMode="auto">
          <a:xfrm>
            <a:off x="7346964" y="1871663"/>
            <a:ext cx="4845036" cy="4319587"/>
            <a:chOff x="7222241" y="1800000"/>
            <a:chExt cx="4844271" cy="4320000"/>
          </a:xfrm>
          <a:solidFill>
            <a:schemeClr val="tx2"/>
          </a:solidFill>
        </p:grpSpPr>
        <p:sp>
          <p:nvSpPr>
            <p:cNvPr id="12" name="Uitstel 4"/>
            <p:cNvSpPr/>
            <p:nvPr userDrawn="1"/>
          </p:nvSpPr>
          <p:spPr>
            <a:xfrm rot="10800000">
              <a:off x="7222241" y="1800000"/>
              <a:ext cx="4320490" cy="4320000"/>
            </a:xfrm>
            <a:prstGeom prst="flowChartDelay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defRPr/>
              </a:pPr>
              <a:endParaRPr lang="en-US" altLang="en-US" sz="18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Rechthoek 13"/>
            <p:cNvSpPr/>
            <p:nvPr/>
          </p:nvSpPr>
          <p:spPr>
            <a:xfrm>
              <a:off x="11490341" y="1800000"/>
              <a:ext cx="576171" cy="4320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defRPr/>
              </a:pPr>
              <a:endParaRPr lang="en-US" altLang="en-US" sz="18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80000" y="3959940"/>
            <a:ext cx="4320000" cy="144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  <p:sp>
        <p:nvSpPr>
          <p:cNvPr id="9" name="Tijdelijke aanduiding voor datum 3"/>
          <p:cNvSpPr>
            <a:spLocks noGrp="1" noChangeAspect="1"/>
          </p:cNvSpPr>
          <p:nvPr>
            <p:ph type="dt" sz="half" idx="10"/>
          </p:nvPr>
        </p:nvSpPr>
        <p:spPr>
          <a:xfrm>
            <a:off x="1080000" y="6480000"/>
            <a:ext cx="4070350" cy="365125"/>
          </a:xfrm>
          <a:prstGeom prst="rect">
            <a:avLst/>
          </a:prstGeom>
        </p:spPr>
        <p:txBody>
          <a:bodyPr lIns="0" tIns="0" rIns="0" bIns="0" anchor="ctr" anchorCtr="0"/>
          <a:lstStyle>
            <a:lvl1pPr eaLnBrk="0" hangingPunct="0">
              <a:defRPr sz="1000" dirty="0">
                <a:solidFill>
                  <a:schemeClr val="tx2"/>
                </a:solidFill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nl-NL" dirty="0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1" y="4323167"/>
            <a:ext cx="2634916" cy="2527974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8" t="21635" r="45369" b="22009"/>
          <a:stretch/>
        </p:blipFill>
        <p:spPr>
          <a:xfrm>
            <a:off x="516963" y="378862"/>
            <a:ext cx="1486713" cy="112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45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/>
          <p:cNvGrpSpPr/>
          <p:nvPr/>
        </p:nvGrpSpPr>
        <p:grpSpPr>
          <a:xfrm>
            <a:off x="-7374" y="6415994"/>
            <a:ext cx="4949825" cy="449261"/>
            <a:chOff x="0" y="6408737"/>
            <a:chExt cx="4949825" cy="449261"/>
          </a:xfrm>
          <a:solidFill>
            <a:schemeClr val="bg2"/>
          </a:solidFill>
        </p:grpSpPr>
        <p:sp>
          <p:nvSpPr>
            <p:cNvPr id="13" name="Freeform 5"/>
            <p:cNvSpPr>
              <a:spLocks noChangeAspect="1"/>
            </p:cNvSpPr>
            <p:nvPr/>
          </p:nvSpPr>
          <p:spPr bwMode="auto">
            <a:xfrm>
              <a:off x="0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7E23"/>
            </a:solidFill>
            <a:ln>
              <a:noFill/>
            </a:ln>
          </p:spPr>
          <p:txBody>
            <a:bodyPr/>
            <a:lstStyle/>
            <a:p>
              <a:pPr eaLnBrk="0" hangingPunct="0">
                <a:defRPr/>
              </a:pPr>
              <a:endParaRPr lang="en-US" sz="1800" dirty="0">
                <a:latin typeface="Arial" panose="020B0604020202020204" pitchFamily="34" charset="0"/>
                <a:ea typeface="+mn-ea"/>
              </a:endParaRPr>
            </a:p>
          </p:txBody>
        </p:sp>
        <p:sp>
          <p:nvSpPr>
            <p:cNvPr id="12" name="Freeform 5"/>
            <p:cNvSpPr>
              <a:spLocks noChangeAspect="1"/>
            </p:cNvSpPr>
            <p:nvPr/>
          </p:nvSpPr>
          <p:spPr bwMode="auto">
            <a:xfrm>
              <a:off x="2257781" y="6408737"/>
              <a:ext cx="2692044" cy="449261"/>
            </a:xfrm>
            <a:custGeom>
              <a:avLst/>
              <a:gdLst>
                <a:gd name="T0" fmla="*/ 9702800 w 12672"/>
                <a:gd name="T1" fmla="*/ 1619250 h 2116"/>
                <a:gd name="T2" fmla="*/ 0 w 12672"/>
                <a:gd name="T3" fmla="*/ 1619250 h 2116"/>
                <a:gd name="T4" fmla="*/ 0 w 12672"/>
                <a:gd name="T5" fmla="*/ 0 h 2116"/>
                <a:gd name="T6" fmla="*/ 8082604 w 12672"/>
                <a:gd name="T7" fmla="*/ 0 h 2116"/>
                <a:gd name="T8" fmla="*/ 8166064 w 12672"/>
                <a:gd name="T9" fmla="*/ 2296 h 2116"/>
                <a:gd name="T10" fmla="*/ 8248758 w 12672"/>
                <a:gd name="T11" fmla="*/ 8418 h 2116"/>
                <a:gd name="T12" fmla="*/ 8329155 w 12672"/>
                <a:gd name="T13" fmla="*/ 19131 h 2116"/>
                <a:gd name="T14" fmla="*/ 8409553 w 12672"/>
                <a:gd name="T15" fmla="*/ 33671 h 2116"/>
                <a:gd name="T16" fmla="*/ 8487653 w 12672"/>
                <a:gd name="T17" fmla="*/ 51271 h 2116"/>
                <a:gd name="T18" fmla="*/ 8564222 w 12672"/>
                <a:gd name="T19" fmla="*/ 72698 h 2116"/>
                <a:gd name="T20" fmla="*/ 8640025 w 12672"/>
                <a:gd name="T21" fmla="*/ 98716 h 2116"/>
                <a:gd name="T22" fmla="*/ 8712765 w 12672"/>
                <a:gd name="T23" fmla="*/ 127030 h 2116"/>
                <a:gd name="T24" fmla="*/ 8785506 w 12672"/>
                <a:gd name="T25" fmla="*/ 159170 h 2116"/>
                <a:gd name="T26" fmla="*/ 8854418 w 12672"/>
                <a:gd name="T27" fmla="*/ 195136 h 2116"/>
                <a:gd name="T28" fmla="*/ 8922564 w 12672"/>
                <a:gd name="T29" fmla="*/ 234929 h 2116"/>
                <a:gd name="T30" fmla="*/ 8988413 w 12672"/>
                <a:gd name="T31" fmla="*/ 276252 h 2116"/>
                <a:gd name="T32" fmla="*/ 9052731 w 12672"/>
                <a:gd name="T33" fmla="*/ 321401 h 2116"/>
                <a:gd name="T34" fmla="*/ 9113220 w 12672"/>
                <a:gd name="T35" fmla="*/ 370377 h 2116"/>
                <a:gd name="T36" fmla="*/ 9172944 w 12672"/>
                <a:gd name="T37" fmla="*/ 420117 h 2116"/>
                <a:gd name="T38" fmla="*/ 9228839 w 12672"/>
                <a:gd name="T39" fmla="*/ 473684 h 2116"/>
                <a:gd name="T40" fmla="*/ 9282437 w 12672"/>
                <a:gd name="T41" fmla="*/ 531077 h 2116"/>
                <a:gd name="T42" fmla="*/ 9333738 w 12672"/>
                <a:gd name="T43" fmla="*/ 589236 h 2116"/>
                <a:gd name="T44" fmla="*/ 9381211 w 12672"/>
                <a:gd name="T45" fmla="*/ 650455 h 2116"/>
                <a:gd name="T46" fmla="*/ 9426387 w 12672"/>
                <a:gd name="T47" fmla="*/ 714735 h 2116"/>
                <a:gd name="T48" fmla="*/ 9468499 w 12672"/>
                <a:gd name="T49" fmla="*/ 779781 h 2116"/>
                <a:gd name="T50" fmla="*/ 9507550 w 12672"/>
                <a:gd name="T51" fmla="*/ 847887 h 2116"/>
                <a:gd name="T52" fmla="*/ 9543537 w 12672"/>
                <a:gd name="T53" fmla="*/ 918289 h 2116"/>
                <a:gd name="T54" fmla="*/ 9575696 w 12672"/>
                <a:gd name="T55" fmla="*/ 989457 h 2116"/>
                <a:gd name="T56" fmla="*/ 9604792 w 12672"/>
                <a:gd name="T57" fmla="*/ 1062920 h 2116"/>
                <a:gd name="T58" fmla="*/ 9630060 w 12672"/>
                <a:gd name="T59" fmla="*/ 1137913 h 2116"/>
                <a:gd name="T60" fmla="*/ 9651499 w 12672"/>
                <a:gd name="T61" fmla="*/ 1214438 h 2116"/>
                <a:gd name="T62" fmla="*/ 9670641 w 12672"/>
                <a:gd name="T63" fmla="*/ 1293257 h 2116"/>
                <a:gd name="T64" fmla="*/ 9685189 w 12672"/>
                <a:gd name="T65" fmla="*/ 1372842 h 2116"/>
                <a:gd name="T66" fmla="*/ 9694377 w 12672"/>
                <a:gd name="T67" fmla="*/ 1453958 h 2116"/>
                <a:gd name="T68" fmla="*/ 9700503 w 12672"/>
                <a:gd name="T69" fmla="*/ 1535839 h 2116"/>
                <a:gd name="T70" fmla="*/ 9702800 w 12672"/>
                <a:gd name="T71" fmla="*/ 1619250 h 21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2672" h="2116">
                  <a:moveTo>
                    <a:pt x="12672" y="2116"/>
                  </a:moveTo>
                  <a:lnTo>
                    <a:pt x="12672" y="2116"/>
                  </a:lnTo>
                  <a:lnTo>
                    <a:pt x="0" y="2116"/>
                  </a:lnTo>
                  <a:lnTo>
                    <a:pt x="0" y="0"/>
                  </a:lnTo>
                  <a:lnTo>
                    <a:pt x="10556" y="0"/>
                  </a:lnTo>
                  <a:lnTo>
                    <a:pt x="10611" y="0"/>
                  </a:lnTo>
                  <a:lnTo>
                    <a:pt x="10665" y="3"/>
                  </a:lnTo>
                  <a:lnTo>
                    <a:pt x="10720" y="6"/>
                  </a:lnTo>
                  <a:lnTo>
                    <a:pt x="10773" y="11"/>
                  </a:lnTo>
                  <a:lnTo>
                    <a:pt x="10825" y="17"/>
                  </a:lnTo>
                  <a:lnTo>
                    <a:pt x="10878" y="25"/>
                  </a:lnTo>
                  <a:lnTo>
                    <a:pt x="10931" y="33"/>
                  </a:lnTo>
                  <a:lnTo>
                    <a:pt x="10983" y="44"/>
                  </a:lnTo>
                  <a:lnTo>
                    <a:pt x="11034" y="54"/>
                  </a:lnTo>
                  <a:lnTo>
                    <a:pt x="11085" y="67"/>
                  </a:lnTo>
                  <a:lnTo>
                    <a:pt x="11135" y="81"/>
                  </a:lnTo>
                  <a:lnTo>
                    <a:pt x="11185" y="95"/>
                  </a:lnTo>
                  <a:lnTo>
                    <a:pt x="11235" y="110"/>
                  </a:lnTo>
                  <a:lnTo>
                    <a:pt x="11284" y="129"/>
                  </a:lnTo>
                  <a:lnTo>
                    <a:pt x="11333" y="146"/>
                  </a:lnTo>
                  <a:lnTo>
                    <a:pt x="11379" y="166"/>
                  </a:lnTo>
                  <a:lnTo>
                    <a:pt x="11428" y="187"/>
                  </a:lnTo>
                  <a:lnTo>
                    <a:pt x="11474" y="208"/>
                  </a:lnTo>
                  <a:lnTo>
                    <a:pt x="11519" y="232"/>
                  </a:lnTo>
                  <a:lnTo>
                    <a:pt x="11564" y="255"/>
                  </a:lnTo>
                  <a:lnTo>
                    <a:pt x="11610" y="280"/>
                  </a:lnTo>
                  <a:lnTo>
                    <a:pt x="11653" y="307"/>
                  </a:lnTo>
                  <a:lnTo>
                    <a:pt x="11697" y="333"/>
                  </a:lnTo>
                  <a:lnTo>
                    <a:pt x="11739" y="361"/>
                  </a:lnTo>
                  <a:lnTo>
                    <a:pt x="11781" y="391"/>
                  </a:lnTo>
                  <a:lnTo>
                    <a:pt x="11823" y="420"/>
                  </a:lnTo>
                  <a:lnTo>
                    <a:pt x="11863" y="451"/>
                  </a:lnTo>
                  <a:lnTo>
                    <a:pt x="11902" y="484"/>
                  </a:lnTo>
                  <a:lnTo>
                    <a:pt x="11941" y="517"/>
                  </a:lnTo>
                  <a:lnTo>
                    <a:pt x="11980" y="549"/>
                  </a:lnTo>
                  <a:lnTo>
                    <a:pt x="12016" y="585"/>
                  </a:lnTo>
                  <a:lnTo>
                    <a:pt x="12053" y="619"/>
                  </a:lnTo>
                  <a:lnTo>
                    <a:pt x="12089" y="657"/>
                  </a:lnTo>
                  <a:lnTo>
                    <a:pt x="12123" y="694"/>
                  </a:lnTo>
                  <a:lnTo>
                    <a:pt x="12157" y="731"/>
                  </a:lnTo>
                  <a:lnTo>
                    <a:pt x="12190" y="770"/>
                  </a:lnTo>
                  <a:lnTo>
                    <a:pt x="12221" y="809"/>
                  </a:lnTo>
                  <a:lnTo>
                    <a:pt x="12252" y="850"/>
                  </a:lnTo>
                  <a:lnTo>
                    <a:pt x="12282" y="892"/>
                  </a:lnTo>
                  <a:lnTo>
                    <a:pt x="12311" y="934"/>
                  </a:lnTo>
                  <a:lnTo>
                    <a:pt x="12339" y="976"/>
                  </a:lnTo>
                  <a:lnTo>
                    <a:pt x="12366" y="1019"/>
                  </a:lnTo>
                  <a:lnTo>
                    <a:pt x="12392" y="1063"/>
                  </a:lnTo>
                  <a:lnTo>
                    <a:pt x="12417" y="1108"/>
                  </a:lnTo>
                  <a:lnTo>
                    <a:pt x="12440" y="1153"/>
                  </a:lnTo>
                  <a:lnTo>
                    <a:pt x="12464" y="1200"/>
                  </a:lnTo>
                  <a:lnTo>
                    <a:pt x="12485" y="1245"/>
                  </a:lnTo>
                  <a:lnTo>
                    <a:pt x="12506" y="1293"/>
                  </a:lnTo>
                  <a:lnTo>
                    <a:pt x="12526" y="1341"/>
                  </a:lnTo>
                  <a:lnTo>
                    <a:pt x="12544" y="1389"/>
                  </a:lnTo>
                  <a:lnTo>
                    <a:pt x="12562" y="1438"/>
                  </a:lnTo>
                  <a:lnTo>
                    <a:pt x="12577" y="1487"/>
                  </a:lnTo>
                  <a:lnTo>
                    <a:pt x="12593" y="1537"/>
                  </a:lnTo>
                  <a:lnTo>
                    <a:pt x="12605" y="1587"/>
                  </a:lnTo>
                  <a:lnTo>
                    <a:pt x="12618" y="1638"/>
                  </a:lnTo>
                  <a:lnTo>
                    <a:pt x="12630" y="1690"/>
                  </a:lnTo>
                  <a:lnTo>
                    <a:pt x="12639" y="1741"/>
                  </a:lnTo>
                  <a:lnTo>
                    <a:pt x="12649" y="1794"/>
                  </a:lnTo>
                  <a:lnTo>
                    <a:pt x="12655" y="1847"/>
                  </a:lnTo>
                  <a:lnTo>
                    <a:pt x="12661" y="1900"/>
                  </a:lnTo>
                  <a:lnTo>
                    <a:pt x="12666" y="1954"/>
                  </a:lnTo>
                  <a:lnTo>
                    <a:pt x="12669" y="2007"/>
                  </a:lnTo>
                  <a:lnTo>
                    <a:pt x="12672" y="2062"/>
                  </a:lnTo>
                  <a:lnTo>
                    <a:pt x="12672" y="2116"/>
                  </a:lnTo>
                  <a:close/>
                </a:path>
              </a:pathLst>
            </a:custGeom>
            <a:solidFill>
              <a:srgbClr val="F07E23"/>
            </a:solidFill>
            <a:ln>
              <a:noFill/>
            </a:ln>
          </p:spPr>
          <p:txBody>
            <a:bodyPr/>
            <a:lstStyle/>
            <a:p>
              <a:pPr eaLnBrk="0" hangingPunct="0">
                <a:defRPr/>
              </a:pPr>
              <a:endParaRPr lang="en-US" sz="1800" dirty="0">
                <a:latin typeface="Arial" panose="020B0604020202020204" pitchFamily="34" charset="0"/>
                <a:ea typeface="+mn-ea"/>
              </a:endParaRPr>
            </a:p>
          </p:txBody>
        </p:sp>
      </p:grpSp>
      <p:sp>
        <p:nvSpPr>
          <p:cNvPr id="1027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1079500" y="1079500"/>
            <a:ext cx="100330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Titelstijl van model bewerken</a:t>
            </a:r>
          </a:p>
        </p:txBody>
      </p:sp>
      <p:sp>
        <p:nvSpPr>
          <p:cNvPr id="1028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1079500" y="1800225"/>
            <a:ext cx="1003300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tekststijl van het model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21635" r="45369" b="22009"/>
          <a:stretch/>
        </p:blipFill>
        <p:spPr>
          <a:xfrm>
            <a:off x="756746" y="246515"/>
            <a:ext cx="937329" cy="7223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hf hdr="0"/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de-DE" sz="3200" b="1" kern="1200">
          <a:solidFill>
            <a:srgbClr val="00A9F3"/>
          </a:solidFill>
          <a:latin typeface="Arial" charset="0"/>
          <a:ea typeface="Arial" charset="0"/>
          <a:cs typeface="Arial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ea typeface="Arial" charset="0"/>
          <a:cs typeface="Arial" pitchFamily="34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ea typeface="Arial" charset="0"/>
          <a:cs typeface="Arial" pitchFamily="34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ea typeface="Arial" charset="0"/>
          <a:cs typeface="Arial" pitchFamily="34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ea typeface="Arial" charset="0"/>
          <a:cs typeface="Arial" pitchFamily="34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cs typeface="Arial" pitchFamily="34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cs typeface="Arial" pitchFamily="34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cs typeface="Arial" pitchFamily="34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00A9F3"/>
          </a:solidFill>
          <a:latin typeface="Arial" pitchFamily="34" charset="0"/>
          <a:cs typeface="Arial" pitchFamily="34" charset="0"/>
        </a:defRPr>
      </a:lvl9pPr>
    </p:titleStyle>
    <p:bodyStyle>
      <a:lvl1pPr marL="268288" indent="-268288" algn="l" defTabSz="912813" rtl="0" eaLnBrk="1" fontAlgn="base" hangingPunct="1">
        <a:lnSpc>
          <a:spcPct val="90000"/>
        </a:lnSpc>
        <a:spcBef>
          <a:spcPts val="475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39750" indent="-269875" algn="l" defTabSz="912813" rtl="0" eaLnBrk="1" fontAlgn="base" hangingPunct="1">
        <a:lnSpc>
          <a:spcPct val="90000"/>
        </a:lnSpc>
        <a:spcBef>
          <a:spcPts val="438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sz="22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09625" indent="-269875" algn="l" defTabSz="912813" rtl="0" eaLnBrk="1" fontAlgn="base" hangingPunct="1">
        <a:lnSpc>
          <a:spcPct val="90000"/>
        </a:lnSpc>
        <a:spcBef>
          <a:spcPts val="400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079500" indent="-269875" algn="l" defTabSz="912813" rtl="0" eaLnBrk="1" fontAlgn="base" hangingPunct="1">
        <a:lnSpc>
          <a:spcPct val="90000"/>
        </a:lnSpc>
        <a:spcBef>
          <a:spcPts val="363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349375" indent="-268288" algn="l" defTabSz="912813" rtl="0" eaLnBrk="1" fontAlgn="base" hangingPunct="1">
        <a:lnSpc>
          <a:spcPct val="90000"/>
        </a:lnSpc>
        <a:spcBef>
          <a:spcPts val="325"/>
        </a:spcBef>
        <a:spcAft>
          <a:spcPct val="0"/>
        </a:spcAft>
        <a:buClr>
          <a:srgbClr val="00A9F3"/>
        </a:buClr>
        <a:buSzPct val="80000"/>
        <a:buFont typeface="Arial" charset="0"/>
        <a:buChar char="•"/>
        <a:defRPr sz="16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hf hdr="0"/>
  <p:txStyles>
    <p:titleStyle>
      <a:lvl1pPr algn="l" rtl="0" fontAlgn="base">
        <a:spcBef>
          <a:spcPct val="0"/>
        </a:spcBef>
        <a:spcAft>
          <a:spcPct val="0"/>
        </a:spcAft>
        <a:defRPr sz="3200" b="1" kern="1200">
          <a:solidFill>
            <a:schemeClr val="bg2"/>
          </a:solidFill>
          <a:latin typeface="+mj-lt"/>
          <a:ea typeface="ＭＳ Ｐゴシック" charset="-128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charset="0"/>
          <a:ea typeface="ＭＳ Ｐゴシック" charset="-128"/>
        </a:defRPr>
      </a:lvl9pPr>
    </p:titleStyle>
    <p:bodyStyle>
      <a:lvl1pPr marL="265113" indent="-265113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538163" indent="-273050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03275" indent="-265113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076325" indent="-273050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charset="0"/>
        <a:buChar char="•"/>
        <a:tabLst>
          <a:tab pos="1792288" algn="l"/>
        </a:tabLst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341438" indent="-265113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charset="0"/>
        <a:buChar char="•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slide" Target="slide7.xml"/><Relationship Id="rId5" Type="http://schemas.openxmlformats.org/officeDocument/2006/relationships/slide" Target="slide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slide" Target="slide10.xml"/><Relationship Id="rId5" Type="http://schemas.openxmlformats.org/officeDocument/2006/relationships/slide" Target="slide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079999" y="2160000"/>
            <a:ext cx="7177310" cy="3239940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Report Out Fieldlab – Ontwikkelagenda </a:t>
            </a:r>
            <a:br>
              <a:rPr lang="nl-NL" dirty="0"/>
            </a:br>
            <a:r>
              <a:rPr lang="nl-NL" dirty="0"/>
              <a:t>voor API-standaarden</a:t>
            </a:r>
            <a:br>
              <a:rPr lang="nl-NL" dirty="0"/>
            </a:br>
            <a:r>
              <a:rPr lang="nl-NL" sz="2000" i="1" dirty="0"/>
              <a:t>(Status oktober 2020)</a:t>
            </a:r>
            <a:endParaRPr lang="nl-NL" i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64083" y="4679940"/>
            <a:ext cx="4320000" cy="1440000"/>
          </a:xfrm>
        </p:spPr>
        <p:txBody>
          <a:bodyPr/>
          <a:lstStyle/>
          <a:p>
            <a:r>
              <a:rPr lang="nl-NL" sz="1800" dirty="0"/>
              <a:t>VNG-R Team standaarden</a:t>
            </a:r>
          </a:p>
          <a:p>
            <a:r>
              <a:rPr lang="nl-NL" sz="1400" dirty="0"/>
              <a:t>Gershon Janssen</a:t>
            </a:r>
          </a:p>
          <a:p>
            <a:r>
              <a:rPr lang="nl-NL" sz="1400" dirty="0"/>
              <a:t>Wishal Gokoel</a:t>
            </a:r>
          </a:p>
          <a:p>
            <a:r>
              <a:rPr lang="nl-NL" sz="1400" dirty="0"/>
              <a:t>Saskia Hoff</a:t>
            </a:r>
          </a:p>
          <a:p>
            <a:r>
              <a:rPr lang="nl-NL" sz="1400" dirty="0"/>
              <a:t>Lia de Zoete</a:t>
            </a:r>
          </a:p>
          <a:p>
            <a:endParaRPr lang="nl-NL" sz="18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7 oktober 2020</a:t>
            </a:r>
          </a:p>
        </p:txBody>
      </p:sp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0788D38-6C71-42D6-BEA6-1190200320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16504" y="409575"/>
            <a:ext cx="800389" cy="800389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Ondertitel 2">
            <a:extLst>
              <a:ext uri="{FF2B5EF4-FFF2-40B4-BE49-F238E27FC236}">
                <a16:creationId xmlns:a16="http://schemas.microsoft.com/office/drawing/2014/main" id="{8160B6EE-B490-4900-B2AD-6AB975BDAF3C}"/>
              </a:ext>
            </a:extLst>
          </p:cNvPr>
          <p:cNvSpPr txBox="1">
            <a:spLocks/>
          </p:cNvSpPr>
          <p:nvPr/>
        </p:nvSpPr>
        <p:spPr>
          <a:xfrm>
            <a:off x="6317673" y="199505"/>
            <a:ext cx="5503025" cy="1240495"/>
          </a:xfrm>
          <a:custGeom>
            <a:avLst/>
            <a:gdLst>
              <a:gd name="connsiteX0" fmla="*/ 0 w 5503025"/>
              <a:gd name="connsiteY0" fmla="*/ 0 h 1240495"/>
              <a:gd name="connsiteX1" fmla="*/ 577818 w 5503025"/>
              <a:gd name="connsiteY1" fmla="*/ 0 h 1240495"/>
              <a:gd name="connsiteX2" fmla="*/ 1210666 w 5503025"/>
              <a:gd name="connsiteY2" fmla="*/ 0 h 1240495"/>
              <a:gd name="connsiteX3" fmla="*/ 1788483 w 5503025"/>
              <a:gd name="connsiteY3" fmla="*/ 0 h 1240495"/>
              <a:gd name="connsiteX4" fmla="*/ 2531392 w 5503025"/>
              <a:gd name="connsiteY4" fmla="*/ 0 h 1240495"/>
              <a:gd name="connsiteX5" fmla="*/ 3219270 w 5503025"/>
              <a:gd name="connsiteY5" fmla="*/ 0 h 1240495"/>
              <a:gd name="connsiteX6" fmla="*/ 3907148 w 5503025"/>
              <a:gd name="connsiteY6" fmla="*/ 0 h 1240495"/>
              <a:gd name="connsiteX7" fmla="*/ 4705086 w 5503025"/>
              <a:gd name="connsiteY7" fmla="*/ 0 h 1240495"/>
              <a:gd name="connsiteX8" fmla="*/ 5503025 w 5503025"/>
              <a:gd name="connsiteY8" fmla="*/ 0 h 1240495"/>
              <a:gd name="connsiteX9" fmla="*/ 5503025 w 5503025"/>
              <a:gd name="connsiteY9" fmla="*/ 583033 h 1240495"/>
              <a:gd name="connsiteX10" fmla="*/ 5503025 w 5503025"/>
              <a:gd name="connsiteY10" fmla="*/ 1240495 h 1240495"/>
              <a:gd name="connsiteX11" fmla="*/ 4980238 w 5503025"/>
              <a:gd name="connsiteY11" fmla="*/ 1240495 h 1240495"/>
              <a:gd name="connsiteX12" fmla="*/ 4402420 w 5503025"/>
              <a:gd name="connsiteY12" fmla="*/ 1240495 h 1240495"/>
              <a:gd name="connsiteX13" fmla="*/ 3659512 w 5503025"/>
              <a:gd name="connsiteY13" fmla="*/ 1240495 h 1240495"/>
              <a:gd name="connsiteX14" fmla="*/ 2861573 w 5503025"/>
              <a:gd name="connsiteY14" fmla="*/ 1240495 h 1240495"/>
              <a:gd name="connsiteX15" fmla="*/ 2228725 w 5503025"/>
              <a:gd name="connsiteY15" fmla="*/ 1240495 h 1240495"/>
              <a:gd name="connsiteX16" fmla="*/ 1430787 w 5503025"/>
              <a:gd name="connsiteY16" fmla="*/ 1240495 h 1240495"/>
              <a:gd name="connsiteX17" fmla="*/ 852969 w 5503025"/>
              <a:gd name="connsiteY17" fmla="*/ 1240495 h 1240495"/>
              <a:gd name="connsiteX18" fmla="*/ 0 w 5503025"/>
              <a:gd name="connsiteY18" fmla="*/ 1240495 h 1240495"/>
              <a:gd name="connsiteX19" fmla="*/ 0 w 5503025"/>
              <a:gd name="connsiteY19" fmla="*/ 657462 h 1240495"/>
              <a:gd name="connsiteX20" fmla="*/ 0 w 5503025"/>
              <a:gd name="connsiteY20" fmla="*/ 0 h 1240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3025" h="1240495" fill="none" extrusionOk="0">
                <a:moveTo>
                  <a:pt x="0" y="0"/>
                </a:moveTo>
                <a:cubicBezTo>
                  <a:pt x="197042" y="-10075"/>
                  <a:pt x="394463" y="-12412"/>
                  <a:pt x="577818" y="0"/>
                </a:cubicBezTo>
                <a:cubicBezTo>
                  <a:pt x="761173" y="12412"/>
                  <a:pt x="1018171" y="27633"/>
                  <a:pt x="1210666" y="0"/>
                </a:cubicBezTo>
                <a:cubicBezTo>
                  <a:pt x="1403161" y="-27633"/>
                  <a:pt x="1609621" y="-10060"/>
                  <a:pt x="1788483" y="0"/>
                </a:cubicBezTo>
                <a:cubicBezTo>
                  <a:pt x="1967345" y="10060"/>
                  <a:pt x="2314544" y="-8381"/>
                  <a:pt x="2531392" y="0"/>
                </a:cubicBezTo>
                <a:cubicBezTo>
                  <a:pt x="2748240" y="8381"/>
                  <a:pt x="3062501" y="-5657"/>
                  <a:pt x="3219270" y="0"/>
                </a:cubicBezTo>
                <a:cubicBezTo>
                  <a:pt x="3376039" y="5657"/>
                  <a:pt x="3717816" y="-19244"/>
                  <a:pt x="3907148" y="0"/>
                </a:cubicBezTo>
                <a:cubicBezTo>
                  <a:pt x="4096480" y="19244"/>
                  <a:pt x="4511403" y="-29060"/>
                  <a:pt x="4705086" y="0"/>
                </a:cubicBezTo>
                <a:cubicBezTo>
                  <a:pt x="4898769" y="29060"/>
                  <a:pt x="5343045" y="31372"/>
                  <a:pt x="5503025" y="0"/>
                </a:cubicBezTo>
                <a:cubicBezTo>
                  <a:pt x="5496687" y="192508"/>
                  <a:pt x="5488212" y="424234"/>
                  <a:pt x="5503025" y="583033"/>
                </a:cubicBezTo>
                <a:cubicBezTo>
                  <a:pt x="5517838" y="741832"/>
                  <a:pt x="5482556" y="1053344"/>
                  <a:pt x="5503025" y="1240495"/>
                </a:cubicBezTo>
                <a:cubicBezTo>
                  <a:pt x="5338394" y="1220789"/>
                  <a:pt x="5134878" y="1231589"/>
                  <a:pt x="4980238" y="1240495"/>
                </a:cubicBezTo>
                <a:cubicBezTo>
                  <a:pt x="4825598" y="1249401"/>
                  <a:pt x="4620496" y="1229614"/>
                  <a:pt x="4402420" y="1240495"/>
                </a:cubicBezTo>
                <a:cubicBezTo>
                  <a:pt x="4184344" y="1251376"/>
                  <a:pt x="3932854" y="1243170"/>
                  <a:pt x="3659512" y="1240495"/>
                </a:cubicBezTo>
                <a:cubicBezTo>
                  <a:pt x="3386170" y="1237820"/>
                  <a:pt x="3035498" y="1240875"/>
                  <a:pt x="2861573" y="1240495"/>
                </a:cubicBezTo>
                <a:cubicBezTo>
                  <a:pt x="2687648" y="1240115"/>
                  <a:pt x="2539136" y="1211825"/>
                  <a:pt x="2228725" y="1240495"/>
                </a:cubicBezTo>
                <a:cubicBezTo>
                  <a:pt x="1918314" y="1269165"/>
                  <a:pt x="1722473" y="1239089"/>
                  <a:pt x="1430787" y="1240495"/>
                </a:cubicBezTo>
                <a:cubicBezTo>
                  <a:pt x="1139101" y="1241901"/>
                  <a:pt x="1084609" y="1241212"/>
                  <a:pt x="852969" y="1240495"/>
                </a:cubicBezTo>
                <a:cubicBezTo>
                  <a:pt x="621329" y="1239778"/>
                  <a:pt x="322313" y="1216945"/>
                  <a:pt x="0" y="1240495"/>
                </a:cubicBezTo>
                <a:cubicBezTo>
                  <a:pt x="12686" y="1036370"/>
                  <a:pt x="-10818" y="913319"/>
                  <a:pt x="0" y="657462"/>
                </a:cubicBezTo>
                <a:cubicBezTo>
                  <a:pt x="10818" y="401605"/>
                  <a:pt x="-23426" y="211875"/>
                  <a:pt x="0" y="0"/>
                </a:cubicBezTo>
                <a:close/>
              </a:path>
              <a:path w="5503025" h="1240495" stroke="0" extrusionOk="0">
                <a:moveTo>
                  <a:pt x="0" y="0"/>
                </a:moveTo>
                <a:cubicBezTo>
                  <a:pt x="145526" y="-1662"/>
                  <a:pt x="335006" y="20393"/>
                  <a:pt x="632848" y="0"/>
                </a:cubicBezTo>
                <a:cubicBezTo>
                  <a:pt x="930690" y="-20393"/>
                  <a:pt x="1026248" y="22813"/>
                  <a:pt x="1155635" y="0"/>
                </a:cubicBezTo>
                <a:cubicBezTo>
                  <a:pt x="1285022" y="-22813"/>
                  <a:pt x="1657021" y="9255"/>
                  <a:pt x="1953574" y="0"/>
                </a:cubicBezTo>
                <a:cubicBezTo>
                  <a:pt x="2250127" y="-9255"/>
                  <a:pt x="2456320" y="26324"/>
                  <a:pt x="2586422" y="0"/>
                </a:cubicBezTo>
                <a:cubicBezTo>
                  <a:pt x="2716524" y="-26324"/>
                  <a:pt x="3048169" y="7781"/>
                  <a:pt x="3219270" y="0"/>
                </a:cubicBezTo>
                <a:cubicBezTo>
                  <a:pt x="3390371" y="-7781"/>
                  <a:pt x="3799735" y="-39434"/>
                  <a:pt x="4017208" y="0"/>
                </a:cubicBezTo>
                <a:cubicBezTo>
                  <a:pt x="4234681" y="39434"/>
                  <a:pt x="4308683" y="-2199"/>
                  <a:pt x="4595026" y="0"/>
                </a:cubicBezTo>
                <a:cubicBezTo>
                  <a:pt x="4881369" y="2199"/>
                  <a:pt x="5095311" y="4872"/>
                  <a:pt x="5503025" y="0"/>
                </a:cubicBezTo>
                <a:cubicBezTo>
                  <a:pt x="5503314" y="138513"/>
                  <a:pt x="5493974" y="495110"/>
                  <a:pt x="5503025" y="645057"/>
                </a:cubicBezTo>
                <a:cubicBezTo>
                  <a:pt x="5512076" y="795004"/>
                  <a:pt x="5527263" y="944813"/>
                  <a:pt x="5503025" y="1240495"/>
                </a:cubicBezTo>
                <a:cubicBezTo>
                  <a:pt x="5306743" y="1225322"/>
                  <a:pt x="5059308" y="1251584"/>
                  <a:pt x="4815147" y="1240495"/>
                </a:cubicBezTo>
                <a:cubicBezTo>
                  <a:pt x="4570986" y="1229406"/>
                  <a:pt x="4443994" y="1238291"/>
                  <a:pt x="4182299" y="1240495"/>
                </a:cubicBezTo>
                <a:cubicBezTo>
                  <a:pt x="3920604" y="1242699"/>
                  <a:pt x="3718195" y="1205687"/>
                  <a:pt x="3384360" y="1240495"/>
                </a:cubicBezTo>
                <a:cubicBezTo>
                  <a:pt x="3050525" y="1275303"/>
                  <a:pt x="2835687" y="1278022"/>
                  <a:pt x="2586422" y="1240495"/>
                </a:cubicBezTo>
                <a:cubicBezTo>
                  <a:pt x="2337157" y="1202968"/>
                  <a:pt x="2210330" y="1238089"/>
                  <a:pt x="2008604" y="1240495"/>
                </a:cubicBezTo>
                <a:cubicBezTo>
                  <a:pt x="1806878" y="1242901"/>
                  <a:pt x="1524578" y="1260473"/>
                  <a:pt x="1320726" y="1240495"/>
                </a:cubicBezTo>
                <a:cubicBezTo>
                  <a:pt x="1116874" y="1220517"/>
                  <a:pt x="455657" y="1200279"/>
                  <a:pt x="0" y="1240495"/>
                </a:cubicBezTo>
                <a:cubicBezTo>
                  <a:pt x="-12187" y="942653"/>
                  <a:pt x="14497" y="862523"/>
                  <a:pt x="0" y="620248"/>
                </a:cubicBezTo>
                <a:cubicBezTo>
                  <a:pt x="-14497" y="377973"/>
                  <a:pt x="-17323" y="272138"/>
                  <a:pt x="0" y="0"/>
                </a:cubicBezTo>
                <a:close/>
              </a:path>
            </a:pathLst>
          </a:custGeom>
          <a:ln>
            <a:solidFill>
              <a:schemeClr val="tx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lIns="0" tIns="0" rIns="0" bIns="0" anchor="ctr">
            <a:noAutofit/>
          </a:bodyPr>
          <a:lstStyle>
            <a:lvl1pPr marL="0" indent="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Arial" charset="0"/>
              <a:buNone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1pPr>
            <a:lvl2pPr marL="457200" indent="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2pPr>
            <a:lvl3pPr marL="914400" indent="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Arial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3pPr>
            <a:lvl4pPr marL="1371600" indent="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Arial" charset="0"/>
              <a:buNone/>
              <a:tabLst>
                <a:tab pos="1792288" algn="l"/>
              </a:tabLst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4pPr>
            <a:lvl5pPr marL="1828800" indent="0" algn="ctr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80000"/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-128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nl-NL" sz="1800" b="1" i="1" dirty="0"/>
              <a:t>   Speel presentatie af in animatie vorm!</a:t>
            </a:r>
          </a:p>
        </p:txBody>
      </p:sp>
    </p:spTree>
    <p:extLst>
      <p:ext uri="{BB962C8B-B14F-4D97-AF65-F5344CB8AC3E}">
        <p14:creationId xmlns:p14="http://schemas.microsoft.com/office/powerpoint/2010/main" val="551697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3815C471-B4AB-40CB-A347-2598E9B0E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4734" y="48536"/>
            <a:ext cx="9163622" cy="1099472"/>
          </a:xfrm>
        </p:spPr>
        <p:txBody>
          <a:bodyPr/>
          <a:lstStyle/>
          <a:p>
            <a:pPr algn="ctr"/>
            <a:r>
              <a:rPr lang="nl-NL" sz="2400" dirty="0"/>
              <a:t>Maatschappelijke vraagstukken waaruit behoeften naar </a:t>
            </a:r>
            <a:br>
              <a:rPr lang="nl-NL" sz="2400" dirty="0"/>
            </a:br>
            <a:r>
              <a:rPr lang="nl-NL" sz="2400" dirty="0"/>
              <a:t>API-standaarden naar voren kunnen komen</a:t>
            </a:r>
            <a:br>
              <a:rPr lang="nl-NL" sz="2400" dirty="0"/>
            </a:br>
            <a:r>
              <a:rPr lang="nl-NL" sz="1600" dirty="0">
                <a:solidFill>
                  <a:schemeClr val="bg1">
                    <a:lumMod val="85000"/>
                  </a:schemeClr>
                </a:solidFill>
              </a:rPr>
              <a:t>een inventarisatie</a:t>
            </a:r>
            <a:endParaRPr lang="nl-NL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4D3E6A2-7100-4149-965B-71537D237973}"/>
              </a:ext>
            </a:extLst>
          </p:cNvPr>
          <p:cNvSpPr/>
          <p:nvPr/>
        </p:nvSpPr>
        <p:spPr>
          <a:xfrm>
            <a:off x="34702" y="6501468"/>
            <a:ext cx="1677799" cy="268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i="1" dirty="0"/>
              <a:t>Samen Organiseren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D3D2C9D-61DB-4A6D-97D2-9E0483290533}"/>
              </a:ext>
            </a:extLst>
          </p:cNvPr>
          <p:cNvGrpSpPr/>
          <p:nvPr/>
        </p:nvGrpSpPr>
        <p:grpSpPr>
          <a:xfrm>
            <a:off x="867046" y="729804"/>
            <a:ext cx="4505270" cy="2715383"/>
            <a:chOff x="845394" y="771765"/>
            <a:chExt cx="4505270" cy="2715383"/>
          </a:xfrm>
        </p:grpSpPr>
        <p:sp>
          <p:nvSpPr>
            <p:cNvPr id="25" name="Cloud 24">
              <a:extLst>
                <a:ext uri="{FF2B5EF4-FFF2-40B4-BE49-F238E27FC236}">
                  <a16:creationId xmlns:a16="http://schemas.microsoft.com/office/drawing/2014/main" id="{FA4A1BD7-0940-46B6-AD5E-097A523F8B97}"/>
                </a:ext>
              </a:extLst>
            </p:cNvPr>
            <p:cNvSpPr/>
            <p:nvPr/>
          </p:nvSpPr>
          <p:spPr>
            <a:xfrm>
              <a:off x="1252924" y="1253692"/>
              <a:ext cx="3357349" cy="1665027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800" dirty="0"/>
                <a:t>Fysiek Domein</a:t>
              </a:r>
            </a:p>
            <a:p>
              <a:pPr algn="ctr"/>
              <a:endParaRPr lang="nl-NL" sz="1800" dirty="0"/>
            </a:p>
            <a:p>
              <a:pPr algn="ctr"/>
              <a:endParaRPr lang="nl-NL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DA90FA0-1A21-4EB7-BC44-AA6B180143A1}"/>
                </a:ext>
              </a:extLst>
            </p:cNvPr>
            <p:cNvSpPr/>
            <p:nvPr/>
          </p:nvSpPr>
          <p:spPr>
            <a:xfrm>
              <a:off x="3748097" y="797234"/>
              <a:ext cx="742263" cy="683751"/>
            </a:xfrm>
            <a:prstGeom prst="ellipse">
              <a:avLst/>
            </a:prstGeom>
            <a:solidFill>
              <a:schemeClr val="accent3">
                <a:lumMod val="90000"/>
                <a:lumOff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 dirty="0"/>
                <a:t>WKPB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ECDE1A5-7F72-47DA-AC11-07C2DF15364A}"/>
                </a:ext>
              </a:extLst>
            </p:cNvPr>
            <p:cNvSpPr/>
            <p:nvPr/>
          </p:nvSpPr>
          <p:spPr>
            <a:xfrm>
              <a:off x="2969436" y="771765"/>
              <a:ext cx="742263" cy="68375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WKB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BFFDFE8-191F-4664-AB7A-EBEC67B55B27}"/>
                </a:ext>
              </a:extLst>
            </p:cNvPr>
            <p:cNvSpPr/>
            <p:nvPr/>
          </p:nvSpPr>
          <p:spPr>
            <a:xfrm>
              <a:off x="3509101" y="2292540"/>
              <a:ext cx="898845" cy="68375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DSO-LV API’s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1FD0686-C059-4566-8D95-25B241F3A38E}"/>
                </a:ext>
              </a:extLst>
            </p:cNvPr>
            <p:cNvSpPr/>
            <p:nvPr/>
          </p:nvSpPr>
          <p:spPr>
            <a:xfrm>
              <a:off x="2040931" y="2600158"/>
              <a:ext cx="742263" cy="66043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Bomen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AC5C840-57EB-4B83-BD78-94A4E51F8921}"/>
                </a:ext>
              </a:extLst>
            </p:cNvPr>
            <p:cNvSpPr/>
            <p:nvPr/>
          </p:nvSpPr>
          <p:spPr>
            <a:xfrm>
              <a:off x="1252924" y="2398060"/>
              <a:ext cx="742263" cy="68375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Monumenten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A9FE794-F710-4204-A3FA-5C678D087097}"/>
                </a:ext>
              </a:extLst>
            </p:cNvPr>
            <p:cNvSpPr/>
            <p:nvPr/>
          </p:nvSpPr>
          <p:spPr>
            <a:xfrm>
              <a:off x="1156687" y="1035459"/>
              <a:ext cx="1159986" cy="68375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Koppelvlak juridische regels – toepasbare regels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A19E36F-65E2-4E3E-889A-8A6CC47F38F6}"/>
                </a:ext>
              </a:extLst>
            </p:cNvPr>
            <p:cNvSpPr/>
            <p:nvPr/>
          </p:nvSpPr>
          <p:spPr>
            <a:xfrm>
              <a:off x="2276819" y="852469"/>
              <a:ext cx="742263" cy="683751"/>
            </a:xfrm>
            <a:prstGeom prst="ellipse">
              <a:avLst/>
            </a:prstGeom>
            <a:solidFill>
              <a:schemeClr val="accent3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 dirty="0"/>
                <a:t>Kabels en Leidingen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276D587-E45A-42F5-8C61-4C34A1EC62BC}"/>
                </a:ext>
              </a:extLst>
            </p:cNvPr>
            <p:cNvSpPr/>
            <p:nvPr/>
          </p:nvSpPr>
          <p:spPr>
            <a:xfrm>
              <a:off x="2809268" y="2682274"/>
              <a:ext cx="857988" cy="804874"/>
            </a:xfrm>
            <a:prstGeom prst="ellipse">
              <a:avLst/>
            </a:prstGeom>
            <a:solidFill>
              <a:schemeClr val="accent3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 dirty="0"/>
                <a:t>Riolering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1230AB2-348A-4A9B-9B19-02F3CF44B8FE}"/>
                </a:ext>
              </a:extLst>
            </p:cNvPr>
            <p:cNvSpPr/>
            <p:nvPr/>
          </p:nvSpPr>
          <p:spPr>
            <a:xfrm>
              <a:off x="4207002" y="1248226"/>
              <a:ext cx="1143662" cy="769217"/>
            </a:xfrm>
            <a:prstGeom prst="ellipse">
              <a:avLst/>
            </a:prstGeom>
            <a:solidFill>
              <a:schemeClr val="accent3">
                <a:lumMod val="90000"/>
                <a:lumOff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 dirty="0"/>
                <a:t>Register externe veiligheid (Gevaarlijke stoffen)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CD9C82D-CE3C-4FF6-86E0-7CF0B13CA127}"/>
                </a:ext>
              </a:extLst>
            </p:cNvPr>
            <p:cNvSpPr/>
            <p:nvPr/>
          </p:nvSpPr>
          <p:spPr>
            <a:xfrm>
              <a:off x="845394" y="1725332"/>
              <a:ext cx="1013326" cy="683751"/>
            </a:xfrm>
            <a:prstGeom prst="ellipse">
              <a:avLst/>
            </a:prstGeom>
            <a:solidFill>
              <a:schemeClr val="accent3">
                <a:lumMod val="90000"/>
                <a:lumOff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 dirty="0"/>
                <a:t>Samenhangende Objecten Registratie</a:t>
              </a:r>
            </a:p>
          </p:txBody>
        </p:sp>
        <p:sp>
          <p:nvSpPr>
            <p:cNvPr id="38" name="Arrow: Pentagon 37">
              <a:extLst>
                <a:ext uri="{FF2B5EF4-FFF2-40B4-BE49-F238E27FC236}">
                  <a16:creationId xmlns:a16="http://schemas.microsoft.com/office/drawing/2014/main" id="{5A408B7A-C498-4EBC-95D3-7853D8F0CFFF}"/>
                </a:ext>
              </a:extLst>
            </p:cNvPr>
            <p:cNvSpPr/>
            <p:nvPr/>
          </p:nvSpPr>
          <p:spPr>
            <a:xfrm>
              <a:off x="2368784" y="1904523"/>
              <a:ext cx="1063372" cy="118742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 err="1"/>
                <a:t>Omgevingswet</a:t>
              </a:r>
              <a:endParaRPr lang="en-NL" sz="800" dirty="0"/>
            </a:p>
          </p:txBody>
        </p:sp>
        <p:sp>
          <p:nvSpPr>
            <p:cNvPr id="39" name="Arrow: Pentagon 38">
              <a:extLst>
                <a:ext uri="{FF2B5EF4-FFF2-40B4-BE49-F238E27FC236}">
                  <a16:creationId xmlns:a16="http://schemas.microsoft.com/office/drawing/2014/main" id="{DAA6BE8C-E6DB-4E58-B1AF-B87458C9DF95}"/>
                </a:ext>
              </a:extLst>
            </p:cNvPr>
            <p:cNvSpPr/>
            <p:nvPr/>
          </p:nvSpPr>
          <p:spPr>
            <a:xfrm>
              <a:off x="2368784" y="2062070"/>
              <a:ext cx="1063372" cy="118742"/>
            </a:xfrm>
            <a:prstGeom prst="homePlate">
              <a:avLst/>
            </a:prstGeom>
            <a:solidFill>
              <a:schemeClr val="accent3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 err="1"/>
                <a:t>Leefomgeving</a:t>
              </a:r>
              <a:endParaRPr lang="en-NL" sz="800" dirty="0"/>
            </a:p>
          </p:txBody>
        </p:sp>
        <p:sp>
          <p:nvSpPr>
            <p:cNvPr id="40" name="Arrow: Pentagon 39">
              <a:extLst>
                <a:ext uri="{FF2B5EF4-FFF2-40B4-BE49-F238E27FC236}">
                  <a16:creationId xmlns:a16="http://schemas.microsoft.com/office/drawing/2014/main" id="{0E4FF8D5-407A-45E6-A486-F2C9D1616C52}"/>
                </a:ext>
              </a:extLst>
            </p:cNvPr>
            <p:cNvSpPr/>
            <p:nvPr/>
          </p:nvSpPr>
          <p:spPr>
            <a:xfrm>
              <a:off x="2368784" y="2219617"/>
              <a:ext cx="1063372" cy="118742"/>
            </a:xfrm>
            <a:prstGeom prst="homePlate">
              <a:avLst/>
            </a:prstGeom>
            <a:solidFill>
              <a:schemeClr val="accent3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 err="1"/>
                <a:t>Energietransitie</a:t>
              </a:r>
              <a:endParaRPr lang="en-NL" sz="800" dirty="0"/>
            </a:p>
          </p:txBody>
        </p:sp>
        <p:sp>
          <p:nvSpPr>
            <p:cNvPr id="41" name="Arrow: Pentagon 40">
              <a:extLst>
                <a:ext uri="{FF2B5EF4-FFF2-40B4-BE49-F238E27FC236}">
                  <a16:creationId xmlns:a16="http://schemas.microsoft.com/office/drawing/2014/main" id="{A7334AAF-AC8B-49DB-BDD4-E41C075BB409}"/>
                </a:ext>
              </a:extLst>
            </p:cNvPr>
            <p:cNvSpPr/>
            <p:nvPr/>
          </p:nvSpPr>
          <p:spPr>
            <a:xfrm>
              <a:off x="2368784" y="2380542"/>
              <a:ext cx="1063372" cy="118742"/>
            </a:xfrm>
            <a:prstGeom prst="homePlate">
              <a:avLst/>
            </a:prstGeom>
            <a:solidFill>
              <a:schemeClr val="accent3">
                <a:lumMod val="90000"/>
                <a:lumOff val="1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 err="1"/>
                <a:t>Overig</a:t>
              </a:r>
              <a:endParaRPr lang="en-NL" sz="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5FE2E6A-879C-41D3-9DDA-50770CF9A4C9}"/>
                </a:ext>
              </a:extLst>
            </p:cNvPr>
            <p:cNvSpPr/>
            <p:nvPr/>
          </p:nvSpPr>
          <p:spPr>
            <a:xfrm>
              <a:off x="4287809" y="2034548"/>
              <a:ext cx="798818" cy="519846"/>
            </a:xfrm>
            <a:prstGeom prst="ellipse">
              <a:avLst/>
            </a:prstGeom>
            <a:solidFill>
              <a:schemeClr val="accent3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 dirty="0"/>
                <a:t>Geluid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80EB057-2F87-4540-8985-2AD250512E76}"/>
              </a:ext>
            </a:extLst>
          </p:cNvPr>
          <p:cNvGrpSpPr/>
          <p:nvPr/>
        </p:nvGrpSpPr>
        <p:grpSpPr>
          <a:xfrm>
            <a:off x="789465" y="3662249"/>
            <a:ext cx="4652352" cy="2673257"/>
            <a:chOff x="789465" y="3662249"/>
            <a:chExt cx="4652352" cy="2673257"/>
          </a:xfrm>
        </p:grpSpPr>
        <p:sp>
          <p:nvSpPr>
            <p:cNvPr id="27" name="Cloud 26">
              <a:extLst>
                <a:ext uri="{FF2B5EF4-FFF2-40B4-BE49-F238E27FC236}">
                  <a16:creationId xmlns:a16="http://schemas.microsoft.com/office/drawing/2014/main" id="{A8B3BB8D-DF09-46B4-B119-0FD8D6F93BE2}"/>
                </a:ext>
              </a:extLst>
            </p:cNvPr>
            <p:cNvSpPr/>
            <p:nvPr/>
          </p:nvSpPr>
          <p:spPr>
            <a:xfrm>
              <a:off x="1384834" y="4184354"/>
              <a:ext cx="3455691" cy="1750220"/>
            </a:xfrm>
            <a:prstGeom prst="cloud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000" dirty="0"/>
                <a:t>Sociaal Domein</a:t>
              </a:r>
            </a:p>
            <a:p>
              <a:pPr algn="ctr"/>
              <a:endParaRPr lang="nl-NL" sz="2000" dirty="0"/>
            </a:p>
            <a:p>
              <a:pPr algn="ctr"/>
              <a:endParaRPr lang="nl-NL" sz="20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18EF998E-7E8D-419F-AD79-618E1D803ABB}"/>
                </a:ext>
              </a:extLst>
            </p:cNvPr>
            <p:cNvSpPr/>
            <p:nvPr/>
          </p:nvSpPr>
          <p:spPr>
            <a:xfrm>
              <a:off x="3495164" y="4014535"/>
              <a:ext cx="1068402" cy="6365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/>
                <a:t>Werkgegevens</a:t>
              </a:r>
              <a:endParaRPr lang="nl-NL" sz="800" dirty="0"/>
            </a:p>
          </p:txBody>
        </p:sp>
        <p:sp>
          <p:nvSpPr>
            <p:cNvPr id="43" name="Arrow: Pentagon 42">
              <a:extLst>
                <a:ext uri="{FF2B5EF4-FFF2-40B4-BE49-F238E27FC236}">
                  <a16:creationId xmlns:a16="http://schemas.microsoft.com/office/drawing/2014/main" id="{6417DDD8-FB0B-4471-A7E4-052DB690ED3E}"/>
                </a:ext>
              </a:extLst>
            </p:cNvPr>
            <p:cNvSpPr/>
            <p:nvPr/>
          </p:nvSpPr>
          <p:spPr>
            <a:xfrm>
              <a:off x="2423605" y="4925578"/>
              <a:ext cx="1235637" cy="118742"/>
            </a:xfrm>
            <a:prstGeom prst="homePlat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 err="1"/>
                <a:t>Werk</a:t>
              </a:r>
              <a:endParaRPr lang="en-NL" sz="800" dirty="0"/>
            </a:p>
          </p:txBody>
        </p:sp>
        <p:sp>
          <p:nvSpPr>
            <p:cNvPr id="44" name="Arrow: Pentagon 43">
              <a:extLst>
                <a:ext uri="{FF2B5EF4-FFF2-40B4-BE49-F238E27FC236}">
                  <a16:creationId xmlns:a16="http://schemas.microsoft.com/office/drawing/2014/main" id="{9555B3A3-94AC-42CD-9CCE-CCBF89D87B72}"/>
                </a:ext>
              </a:extLst>
            </p:cNvPr>
            <p:cNvSpPr/>
            <p:nvPr/>
          </p:nvSpPr>
          <p:spPr>
            <a:xfrm>
              <a:off x="2423605" y="5077978"/>
              <a:ext cx="1235637" cy="118742"/>
            </a:xfrm>
            <a:prstGeom prst="homePlat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 err="1"/>
                <a:t>Inkomen</a:t>
              </a:r>
              <a:endParaRPr lang="en-NL" sz="800" dirty="0"/>
            </a:p>
          </p:txBody>
        </p:sp>
        <p:sp>
          <p:nvSpPr>
            <p:cNvPr id="45" name="Arrow: Pentagon 44">
              <a:extLst>
                <a:ext uri="{FF2B5EF4-FFF2-40B4-BE49-F238E27FC236}">
                  <a16:creationId xmlns:a16="http://schemas.microsoft.com/office/drawing/2014/main" id="{8C4D0825-AC90-4339-A665-B67DAA34EF8B}"/>
                </a:ext>
              </a:extLst>
            </p:cNvPr>
            <p:cNvSpPr/>
            <p:nvPr/>
          </p:nvSpPr>
          <p:spPr>
            <a:xfrm>
              <a:off x="2424868" y="5230378"/>
              <a:ext cx="1235637" cy="118742"/>
            </a:xfrm>
            <a:prstGeom prst="homePlat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 err="1"/>
                <a:t>Schuldenbemiddeling</a:t>
              </a:r>
              <a:endParaRPr lang="en-NL" sz="800" dirty="0"/>
            </a:p>
          </p:txBody>
        </p:sp>
        <p:sp>
          <p:nvSpPr>
            <p:cNvPr id="46" name="Arrow: Pentagon 45">
              <a:extLst>
                <a:ext uri="{FF2B5EF4-FFF2-40B4-BE49-F238E27FC236}">
                  <a16:creationId xmlns:a16="http://schemas.microsoft.com/office/drawing/2014/main" id="{752F5170-E078-409B-99A6-4FFE7CA6FF51}"/>
                </a:ext>
              </a:extLst>
            </p:cNvPr>
            <p:cNvSpPr/>
            <p:nvPr/>
          </p:nvSpPr>
          <p:spPr>
            <a:xfrm>
              <a:off x="2424868" y="5382778"/>
              <a:ext cx="1235637" cy="118742"/>
            </a:xfrm>
            <a:prstGeom prst="homePlat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 err="1"/>
                <a:t>Inburgering</a:t>
              </a:r>
              <a:endParaRPr lang="en-NL" sz="800" dirty="0"/>
            </a:p>
          </p:txBody>
        </p:sp>
        <p:sp>
          <p:nvSpPr>
            <p:cNvPr id="47" name="Arrow: Pentagon 46">
              <a:extLst>
                <a:ext uri="{FF2B5EF4-FFF2-40B4-BE49-F238E27FC236}">
                  <a16:creationId xmlns:a16="http://schemas.microsoft.com/office/drawing/2014/main" id="{0FF09984-CB0F-4852-BB94-9A7775A69CB5}"/>
                </a:ext>
              </a:extLst>
            </p:cNvPr>
            <p:cNvSpPr/>
            <p:nvPr/>
          </p:nvSpPr>
          <p:spPr>
            <a:xfrm>
              <a:off x="2424868" y="5530325"/>
              <a:ext cx="1235637" cy="118742"/>
            </a:xfrm>
            <a:prstGeom prst="homePlat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 err="1"/>
                <a:t>Overig</a:t>
              </a:r>
              <a:endParaRPr lang="en-NL" sz="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20E08AA-8B26-450F-AB2E-7A21AFB55290}"/>
                </a:ext>
              </a:extLst>
            </p:cNvPr>
            <p:cNvSpPr/>
            <p:nvPr/>
          </p:nvSpPr>
          <p:spPr>
            <a:xfrm>
              <a:off x="1011206" y="4126782"/>
              <a:ext cx="1086417" cy="6365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Huisvestingsgegevens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8EB0793-8702-4520-83FB-1EFA67D84501}"/>
                </a:ext>
              </a:extLst>
            </p:cNvPr>
            <p:cNvSpPr/>
            <p:nvPr/>
          </p:nvSpPr>
          <p:spPr>
            <a:xfrm>
              <a:off x="789465" y="4606148"/>
              <a:ext cx="1143663" cy="6365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Gezondheidsgegevens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121C759-68CC-4BB5-AFA1-4CB5C27559D8}"/>
                </a:ext>
              </a:extLst>
            </p:cNvPr>
            <p:cNvSpPr/>
            <p:nvPr/>
          </p:nvSpPr>
          <p:spPr>
            <a:xfrm>
              <a:off x="841121" y="5134720"/>
              <a:ext cx="1143663" cy="6365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Kwaliteiten vrager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0D00393-291E-4146-B85C-E6E0A781F28B}"/>
                </a:ext>
              </a:extLst>
            </p:cNvPr>
            <p:cNvSpPr/>
            <p:nvPr/>
          </p:nvSpPr>
          <p:spPr>
            <a:xfrm>
              <a:off x="1132457" y="5589924"/>
              <a:ext cx="1143663" cy="6365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80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Gezin</a:t>
              </a:r>
            </a:p>
            <a:p>
              <a:pPr algn="ctr"/>
              <a:r>
                <a:rPr lang="nl-NL" sz="800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systeem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604BCCA-F820-4DEC-9E2B-C660C65F6691}"/>
                </a:ext>
              </a:extLst>
            </p:cNvPr>
            <p:cNvSpPr/>
            <p:nvPr/>
          </p:nvSpPr>
          <p:spPr>
            <a:xfrm>
              <a:off x="2878202" y="3662249"/>
              <a:ext cx="1068402" cy="6365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 dirty="0"/>
                <a:t>Inkomens</a:t>
              </a:r>
            </a:p>
            <a:p>
              <a:pPr algn="ctr"/>
              <a:r>
                <a:rPr lang="nl-NL" sz="800" dirty="0"/>
                <a:t>bronnen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62ADC89-FE1C-4530-9FA4-3855FB6BF4B9}"/>
                </a:ext>
              </a:extLst>
            </p:cNvPr>
            <p:cNvSpPr/>
            <p:nvPr/>
          </p:nvSpPr>
          <p:spPr>
            <a:xfrm>
              <a:off x="4373415" y="3992740"/>
              <a:ext cx="1068402" cy="6365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/>
                <a:t>SVB</a:t>
              </a:r>
              <a:endParaRPr lang="nl-NL" sz="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90B21B3-E780-4D09-9ED5-659B3B512467}"/>
                </a:ext>
              </a:extLst>
            </p:cNvPr>
            <p:cNvSpPr/>
            <p:nvPr/>
          </p:nvSpPr>
          <p:spPr>
            <a:xfrm>
              <a:off x="1963573" y="3933361"/>
              <a:ext cx="1288890" cy="6365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 dirty="0"/>
                <a:t>Belastingdienst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C976238-DAA8-4C7C-B0DE-1DC2D86D9215}"/>
                </a:ext>
              </a:extLst>
            </p:cNvPr>
            <p:cNvSpPr/>
            <p:nvPr/>
          </p:nvSpPr>
          <p:spPr>
            <a:xfrm>
              <a:off x="4052726" y="4984949"/>
              <a:ext cx="1068402" cy="6365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 dirty="0"/>
                <a:t>Schulden</a:t>
              </a:r>
            </a:p>
            <a:p>
              <a:pPr algn="ctr"/>
              <a:r>
                <a:rPr lang="nl-NL" sz="800"/>
                <a:t>informatie</a:t>
              </a:r>
              <a:endParaRPr lang="nl-NL" sz="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B6F25221-9CBC-44E0-B58A-4BC666975FD6}"/>
                </a:ext>
              </a:extLst>
            </p:cNvPr>
            <p:cNvSpPr/>
            <p:nvPr/>
          </p:nvSpPr>
          <p:spPr>
            <a:xfrm>
              <a:off x="4281190" y="4513165"/>
              <a:ext cx="1103047" cy="6365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 dirty="0"/>
                <a:t>Ziektekostenverzekering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A7524D6-89B9-46D0-85FC-7EF69420AB0C}"/>
                </a:ext>
              </a:extLst>
            </p:cNvPr>
            <p:cNvSpPr/>
            <p:nvPr/>
          </p:nvSpPr>
          <p:spPr>
            <a:xfrm>
              <a:off x="2732785" y="5699006"/>
              <a:ext cx="1068402" cy="636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nl-NL" sz="800" dirty="0"/>
                <a:t>Register Bewindvoerders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4BE6C5A-BECA-41A2-A0EF-84245151E4A3}"/>
              </a:ext>
            </a:extLst>
          </p:cNvPr>
          <p:cNvGrpSpPr/>
          <p:nvPr/>
        </p:nvGrpSpPr>
        <p:grpSpPr>
          <a:xfrm>
            <a:off x="5704866" y="939079"/>
            <a:ext cx="6393490" cy="3224718"/>
            <a:chOff x="5704866" y="939079"/>
            <a:chExt cx="6393490" cy="3224718"/>
          </a:xfrm>
        </p:grpSpPr>
        <p:sp>
          <p:nvSpPr>
            <p:cNvPr id="59" name="Wolk 6">
              <a:extLst>
                <a:ext uri="{FF2B5EF4-FFF2-40B4-BE49-F238E27FC236}">
                  <a16:creationId xmlns:a16="http://schemas.microsoft.com/office/drawing/2014/main" id="{77028AEA-C368-4E33-949D-4D29AA78E13E}"/>
                </a:ext>
              </a:extLst>
            </p:cNvPr>
            <p:cNvSpPr/>
            <p:nvPr/>
          </p:nvSpPr>
          <p:spPr>
            <a:xfrm>
              <a:off x="6253011" y="1187443"/>
              <a:ext cx="5185077" cy="2705617"/>
            </a:xfrm>
            <a:prstGeom prst="cloud">
              <a:avLst/>
            </a:prstGeom>
            <a:solidFill>
              <a:srgbClr val="87CE8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2000" dirty="0"/>
                <a:t>Dienstverlening / Zaakgericht werken</a:t>
              </a:r>
            </a:p>
            <a:p>
              <a:pPr algn="ctr"/>
              <a:endParaRPr lang="nl-NL" sz="2000" dirty="0"/>
            </a:p>
            <a:p>
              <a:pPr algn="ctr"/>
              <a:endParaRPr lang="nl-NL" sz="2000" dirty="0"/>
            </a:p>
            <a:p>
              <a:pPr algn="ctr"/>
              <a:endParaRPr lang="nl-NL" sz="2000" dirty="0"/>
            </a:p>
          </p:txBody>
        </p:sp>
        <p:sp>
          <p:nvSpPr>
            <p:cNvPr id="60" name="Ovaal 7">
              <a:extLst>
                <a:ext uri="{FF2B5EF4-FFF2-40B4-BE49-F238E27FC236}">
                  <a16:creationId xmlns:a16="http://schemas.microsoft.com/office/drawing/2014/main" id="{2E20071D-9F25-46A3-AB48-705F929BBB6E}"/>
                </a:ext>
              </a:extLst>
            </p:cNvPr>
            <p:cNvSpPr/>
            <p:nvPr/>
          </p:nvSpPr>
          <p:spPr>
            <a:xfrm>
              <a:off x="6177719" y="1252807"/>
              <a:ext cx="1121979" cy="68885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(Deel)Zaak</a:t>
              </a:r>
            </a:p>
          </p:txBody>
        </p:sp>
        <p:sp>
          <p:nvSpPr>
            <p:cNvPr id="61" name="Ovaal 8">
              <a:extLst>
                <a:ext uri="{FF2B5EF4-FFF2-40B4-BE49-F238E27FC236}">
                  <a16:creationId xmlns:a16="http://schemas.microsoft.com/office/drawing/2014/main" id="{551B45A3-53B0-4C23-921D-FDEC8CA96E1E}"/>
                </a:ext>
              </a:extLst>
            </p:cNvPr>
            <p:cNvSpPr/>
            <p:nvPr/>
          </p:nvSpPr>
          <p:spPr>
            <a:xfrm>
              <a:off x="6712621" y="939079"/>
              <a:ext cx="1121979" cy="618921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Zaakstatus</a:t>
              </a:r>
            </a:p>
          </p:txBody>
        </p:sp>
        <p:sp>
          <p:nvSpPr>
            <p:cNvPr id="62" name="Ovaal 9">
              <a:extLst>
                <a:ext uri="{FF2B5EF4-FFF2-40B4-BE49-F238E27FC236}">
                  <a16:creationId xmlns:a16="http://schemas.microsoft.com/office/drawing/2014/main" id="{E2C4C5AE-2F75-49F5-8EBC-784B2283E29E}"/>
                </a:ext>
              </a:extLst>
            </p:cNvPr>
            <p:cNvSpPr/>
            <p:nvPr/>
          </p:nvSpPr>
          <p:spPr>
            <a:xfrm>
              <a:off x="7442292" y="1030010"/>
              <a:ext cx="1521035" cy="75383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Document/ Informatieobject</a:t>
              </a:r>
            </a:p>
          </p:txBody>
        </p:sp>
        <p:sp>
          <p:nvSpPr>
            <p:cNvPr id="63" name="Ovaal 10">
              <a:extLst>
                <a:ext uri="{FF2B5EF4-FFF2-40B4-BE49-F238E27FC236}">
                  <a16:creationId xmlns:a16="http://schemas.microsoft.com/office/drawing/2014/main" id="{6B598EA1-ACF5-45DF-AAAB-43D96551BC1D}"/>
                </a:ext>
              </a:extLst>
            </p:cNvPr>
            <p:cNvSpPr/>
            <p:nvPr/>
          </p:nvSpPr>
          <p:spPr>
            <a:xfrm>
              <a:off x="5704866" y="2043684"/>
              <a:ext cx="1476184" cy="66445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Klantcontact</a:t>
              </a:r>
            </a:p>
          </p:txBody>
        </p:sp>
        <p:sp>
          <p:nvSpPr>
            <p:cNvPr id="64" name="Ovaal 13">
              <a:extLst>
                <a:ext uri="{FF2B5EF4-FFF2-40B4-BE49-F238E27FC236}">
                  <a16:creationId xmlns:a16="http://schemas.microsoft.com/office/drawing/2014/main" id="{DAFBB6F3-285D-42FF-97B9-D76C7A28E2FF}"/>
                </a:ext>
              </a:extLst>
            </p:cNvPr>
            <p:cNvSpPr/>
            <p:nvPr/>
          </p:nvSpPr>
          <p:spPr>
            <a:xfrm>
              <a:off x="9365258" y="1344931"/>
              <a:ext cx="1283870" cy="48056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(parkeer) vergunning</a:t>
              </a:r>
            </a:p>
          </p:txBody>
        </p:sp>
        <p:sp>
          <p:nvSpPr>
            <p:cNvPr id="65" name="Ovaal 14">
              <a:extLst>
                <a:ext uri="{FF2B5EF4-FFF2-40B4-BE49-F238E27FC236}">
                  <a16:creationId xmlns:a16="http://schemas.microsoft.com/office/drawing/2014/main" id="{84C8F924-F1DE-4A23-8F09-661F5EDE9A80}"/>
                </a:ext>
              </a:extLst>
            </p:cNvPr>
            <p:cNvSpPr/>
            <p:nvPr/>
          </p:nvSpPr>
          <p:spPr>
            <a:xfrm>
              <a:off x="10024206" y="1907442"/>
              <a:ext cx="1419599" cy="73343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Organisatorische eenheid</a:t>
              </a:r>
            </a:p>
          </p:txBody>
        </p:sp>
        <p:sp>
          <p:nvSpPr>
            <p:cNvPr id="66" name="Ovaal 15">
              <a:extLst>
                <a:ext uri="{FF2B5EF4-FFF2-40B4-BE49-F238E27FC236}">
                  <a16:creationId xmlns:a16="http://schemas.microsoft.com/office/drawing/2014/main" id="{3E97B6ED-30BA-4DBB-88A7-FE111A2FC3B7}"/>
                </a:ext>
              </a:extLst>
            </p:cNvPr>
            <p:cNvSpPr/>
            <p:nvPr/>
          </p:nvSpPr>
          <p:spPr>
            <a:xfrm>
              <a:off x="10700111" y="2324336"/>
              <a:ext cx="739167" cy="553578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Adres</a:t>
              </a:r>
            </a:p>
          </p:txBody>
        </p:sp>
        <p:sp>
          <p:nvSpPr>
            <p:cNvPr id="67" name="Ovaal 16">
              <a:extLst>
                <a:ext uri="{FF2B5EF4-FFF2-40B4-BE49-F238E27FC236}">
                  <a16:creationId xmlns:a16="http://schemas.microsoft.com/office/drawing/2014/main" id="{0141C9AB-FDCF-424D-89E3-7083E3908835}"/>
                </a:ext>
              </a:extLst>
            </p:cNvPr>
            <p:cNvSpPr/>
            <p:nvPr/>
          </p:nvSpPr>
          <p:spPr>
            <a:xfrm>
              <a:off x="8775869" y="1058641"/>
              <a:ext cx="996810" cy="54536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Proces</a:t>
              </a:r>
            </a:p>
          </p:txBody>
        </p:sp>
        <p:sp>
          <p:nvSpPr>
            <p:cNvPr id="68" name="Ovaal 17">
              <a:extLst>
                <a:ext uri="{FF2B5EF4-FFF2-40B4-BE49-F238E27FC236}">
                  <a16:creationId xmlns:a16="http://schemas.microsoft.com/office/drawing/2014/main" id="{F0D54E47-F2CA-488F-9251-625C806518B9}"/>
                </a:ext>
              </a:extLst>
            </p:cNvPr>
            <p:cNvSpPr/>
            <p:nvPr/>
          </p:nvSpPr>
          <p:spPr>
            <a:xfrm>
              <a:off x="9499019" y="1014231"/>
              <a:ext cx="1103046" cy="46929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Formulier</a:t>
              </a:r>
            </a:p>
          </p:txBody>
        </p:sp>
        <p:sp>
          <p:nvSpPr>
            <p:cNvPr id="69" name="Ovaal 18">
              <a:extLst>
                <a:ext uri="{FF2B5EF4-FFF2-40B4-BE49-F238E27FC236}">
                  <a16:creationId xmlns:a16="http://schemas.microsoft.com/office/drawing/2014/main" id="{FDF57395-2FC6-4932-B461-22CFAD55D7C0}"/>
                </a:ext>
              </a:extLst>
            </p:cNvPr>
            <p:cNvSpPr/>
            <p:nvPr/>
          </p:nvSpPr>
          <p:spPr>
            <a:xfrm>
              <a:off x="9613765" y="2748635"/>
              <a:ext cx="816393" cy="528198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Burger</a:t>
              </a:r>
            </a:p>
          </p:txBody>
        </p:sp>
        <p:sp>
          <p:nvSpPr>
            <p:cNvPr id="70" name="Ovaal 20">
              <a:extLst>
                <a:ext uri="{FF2B5EF4-FFF2-40B4-BE49-F238E27FC236}">
                  <a16:creationId xmlns:a16="http://schemas.microsoft.com/office/drawing/2014/main" id="{FDBDA4A2-A222-4ACC-A726-857BA595FC70}"/>
                </a:ext>
              </a:extLst>
            </p:cNvPr>
            <p:cNvSpPr/>
            <p:nvPr/>
          </p:nvSpPr>
          <p:spPr>
            <a:xfrm>
              <a:off x="9659804" y="2327480"/>
              <a:ext cx="1219285" cy="65783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Medewerker</a:t>
              </a:r>
            </a:p>
          </p:txBody>
        </p:sp>
        <p:sp>
          <p:nvSpPr>
            <p:cNvPr id="71" name="Ovaal 21">
              <a:extLst>
                <a:ext uri="{FF2B5EF4-FFF2-40B4-BE49-F238E27FC236}">
                  <a16:creationId xmlns:a16="http://schemas.microsoft.com/office/drawing/2014/main" id="{F0FF986F-2090-4648-A5F6-5235460C8512}"/>
                </a:ext>
              </a:extLst>
            </p:cNvPr>
            <p:cNvSpPr/>
            <p:nvPr/>
          </p:nvSpPr>
          <p:spPr>
            <a:xfrm>
              <a:off x="10248016" y="1488428"/>
              <a:ext cx="989740" cy="65783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Autorisatie matrix</a:t>
              </a:r>
            </a:p>
          </p:txBody>
        </p:sp>
        <p:sp>
          <p:nvSpPr>
            <p:cNvPr id="72" name="Ovaal 29">
              <a:extLst>
                <a:ext uri="{FF2B5EF4-FFF2-40B4-BE49-F238E27FC236}">
                  <a16:creationId xmlns:a16="http://schemas.microsoft.com/office/drawing/2014/main" id="{09883B8E-A192-4A96-9558-7595707BE7CE}"/>
                </a:ext>
              </a:extLst>
            </p:cNvPr>
            <p:cNvSpPr/>
            <p:nvPr/>
          </p:nvSpPr>
          <p:spPr>
            <a:xfrm>
              <a:off x="5798593" y="2470779"/>
              <a:ext cx="1346219" cy="553118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Verzoek</a:t>
              </a:r>
            </a:p>
          </p:txBody>
        </p:sp>
        <p:sp>
          <p:nvSpPr>
            <p:cNvPr id="73" name="Ovaal 3">
              <a:extLst>
                <a:ext uri="{FF2B5EF4-FFF2-40B4-BE49-F238E27FC236}">
                  <a16:creationId xmlns:a16="http://schemas.microsoft.com/office/drawing/2014/main" id="{07DA62FB-AB9D-44F5-9826-45E1133112CD}"/>
                </a:ext>
              </a:extLst>
            </p:cNvPr>
            <p:cNvSpPr/>
            <p:nvPr/>
          </p:nvSpPr>
          <p:spPr>
            <a:xfrm>
              <a:off x="9899560" y="3038984"/>
              <a:ext cx="1377108" cy="65783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Keten-/samenwerkingspartner</a:t>
              </a:r>
            </a:p>
          </p:txBody>
        </p:sp>
        <p:sp>
          <p:nvSpPr>
            <p:cNvPr id="74" name="Ovaal 4">
              <a:extLst>
                <a:ext uri="{FF2B5EF4-FFF2-40B4-BE49-F238E27FC236}">
                  <a16:creationId xmlns:a16="http://schemas.microsoft.com/office/drawing/2014/main" id="{BE673EF5-02C9-41B8-9260-8098597B9159}"/>
                </a:ext>
              </a:extLst>
            </p:cNvPr>
            <p:cNvSpPr/>
            <p:nvPr/>
          </p:nvSpPr>
          <p:spPr>
            <a:xfrm>
              <a:off x="10270636" y="1109732"/>
              <a:ext cx="1048799" cy="568453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 err="1">
                  <a:solidFill>
                    <a:schemeClr val="tx1"/>
                  </a:solidFill>
                </a:rPr>
                <a:t>Parkeer-zones</a:t>
              </a:r>
              <a:endParaRPr lang="nl-NL" sz="800" dirty="0">
                <a:solidFill>
                  <a:schemeClr val="tx1"/>
                </a:solidFill>
              </a:endParaRPr>
            </a:p>
          </p:txBody>
        </p:sp>
        <p:sp>
          <p:nvSpPr>
            <p:cNvPr id="75" name="Ovaal 39">
              <a:extLst>
                <a:ext uri="{FF2B5EF4-FFF2-40B4-BE49-F238E27FC236}">
                  <a16:creationId xmlns:a16="http://schemas.microsoft.com/office/drawing/2014/main" id="{8F29DF95-02B7-4AA7-B18D-C8E1FF2DDE04}"/>
                </a:ext>
              </a:extLst>
            </p:cNvPr>
            <p:cNvSpPr/>
            <p:nvPr/>
          </p:nvSpPr>
          <p:spPr>
            <a:xfrm>
              <a:off x="10946538" y="1614513"/>
              <a:ext cx="1151818" cy="65783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Betalings</a:t>
              </a:r>
            </a:p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gegevens/</a:t>
              </a:r>
            </a:p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voorkeuren</a:t>
              </a:r>
            </a:p>
          </p:txBody>
        </p:sp>
        <p:sp>
          <p:nvSpPr>
            <p:cNvPr id="76" name="Ovaal 41">
              <a:extLst>
                <a:ext uri="{FF2B5EF4-FFF2-40B4-BE49-F238E27FC236}">
                  <a16:creationId xmlns:a16="http://schemas.microsoft.com/office/drawing/2014/main" id="{6536C5D3-A132-4374-96CA-34375AAE4F47}"/>
                </a:ext>
              </a:extLst>
            </p:cNvPr>
            <p:cNvSpPr/>
            <p:nvPr/>
          </p:nvSpPr>
          <p:spPr>
            <a:xfrm>
              <a:off x="5815123" y="1746318"/>
              <a:ext cx="1388091" cy="464852"/>
            </a:xfrm>
            <a:prstGeom prst="ellipse">
              <a:avLst/>
            </a:prstGeom>
            <a:solidFill>
              <a:srgbClr val="FFEFC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Contactpersoon</a:t>
              </a:r>
            </a:p>
          </p:txBody>
        </p:sp>
        <p:sp>
          <p:nvSpPr>
            <p:cNvPr id="77" name="Ovaal 43">
              <a:extLst>
                <a:ext uri="{FF2B5EF4-FFF2-40B4-BE49-F238E27FC236}">
                  <a16:creationId xmlns:a16="http://schemas.microsoft.com/office/drawing/2014/main" id="{BF0138DA-633C-426D-9600-7377F74EA9F9}"/>
                </a:ext>
              </a:extLst>
            </p:cNvPr>
            <p:cNvSpPr/>
            <p:nvPr/>
          </p:nvSpPr>
          <p:spPr>
            <a:xfrm>
              <a:off x="10229527" y="2667648"/>
              <a:ext cx="1028572" cy="472099"/>
            </a:xfrm>
            <a:prstGeom prst="ellipse">
              <a:avLst/>
            </a:prstGeom>
            <a:solidFill>
              <a:srgbClr val="B4FFD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Klantbeeld</a:t>
              </a:r>
            </a:p>
          </p:txBody>
        </p:sp>
        <p:sp>
          <p:nvSpPr>
            <p:cNvPr id="78" name="Ovaal 5">
              <a:extLst>
                <a:ext uri="{FF2B5EF4-FFF2-40B4-BE49-F238E27FC236}">
                  <a16:creationId xmlns:a16="http://schemas.microsoft.com/office/drawing/2014/main" id="{D70C0D80-9D94-4FE2-87A9-A76F4C9E4170}"/>
                </a:ext>
              </a:extLst>
            </p:cNvPr>
            <p:cNvSpPr/>
            <p:nvPr/>
          </p:nvSpPr>
          <p:spPr>
            <a:xfrm>
              <a:off x="6307605" y="2878116"/>
              <a:ext cx="1037846" cy="55357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BAG</a:t>
              </a:r>
            </a:p>
          </p:txBody>
        </p:sp>
        <p:sp>
          <p:nvSpPr>
            <p:cNvPr id="79" name="Ovaal 23">
              <a:extLst>
                <a:ext uri="{FF2B5EF4-FFF2-40B4-BE49-F238E27FC236}">
                  <a16:creationId xmlns:a16="http://schemas.microsoft.com/office/drawing/2014/main" id="{F01408EA-BE8A-490A-9AF1-765876DFC569}"/>
                </a:ext>
              </a:extLst>
            </p:cNvPr>
            <p:cNvSpPr/>
            <p:nvPr/>
          </p:nvSpPr>
          <p:spPr>
            <a:xfrm>
              <a:off x="6793421" y="3115487"/>
              <a:ext cx="1103301" cy="55357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RDW</a:t>
              </a:r>
            </a:p>
          </p:txBody>
        </p:sp>
        <p:sp>
          <p:nvSpPr>
            <p:cNvPr id="80" name="Ovaal 24">
              <a:extLst>
                <a:ext uri="{FF2B5EF4-FFF2-40B4-BE49-F238E27FC236}">
                  <a16:creationId xmlns:a16="http://schemas.microsoft.com/office/drawing/2014/main" id="{E298ED7B-BB60-47FD-BE9A-E5929D904792}"/>
                </a:ext>
              </a:extLst>
            </p:cNvPr>
            <p:cNvSpPr/>
            <p:nvPr/>
          </p:nvSpPr>
          <p:spPr>
            <a:xfrm>
              <a:off x="7360541" y="2915462"/>
              <a:ext cx="975386" cy="55357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BRP</a:t>
              </a:r>
            </a:p>
          </p:txBody>
        </p:sp>
        <p:sp>
          <p:nvSpPr>
            <p:cNvPr id="81" name="Ovaal 25">
              <a:extLst>
                <a:ext uri="{FF2B5EF4-FFF2-40B4-BE49-F238E27FC236}">
                  <a16:creationId xmlns:a16="http://schemas.microsoft.com/office/drawing/2014/main" id="{0AB0131F-84D3-47BC-84B5-29925CDD08F9}"/>
                </a:ext>
              </a:extLst>
            </p:cNvPr>
            <p:cNvSpPr/>
            <p:nvPr/>
          </p:nvSpPr>
          <p:spPr>
            <a:xfrm>
              <a:off x="7444438" y="3284447"/>
              <a:ext cx="1024990" cy="55357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SVB</a:t>
              </a:r>
            </a:p>
          </p:txBody>
        </p:sp>
        <p:sp>
          <p:nvSpPr>
            <p:cNvPr id="82" name="Ovaal 26">
              <a:extLst>
                <a:ext uri="{FF2B5EF4-FFF2-40B4-BE49-F238E27FC236}">
                  <a16:creationId xmlns:a16="http://schemas.microsoft.com/office/drawing/2014/main" id="{29027A98-2FFA-47B9-BFB8-A265AE36BE07}"/>
                </a:ext>
              </a:extLst>
            </p:cNvPr>
            <p:cNvSpPr/>
            <p:nvPr/>
          </p:nvSpPr>
          <p:spPr>
            <a:xfrm>
              <a:off x="8002195" y="3052145"/>
              <a:ext cx="1069784" cy="55357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UWV</a:t>
              </a:r>
            </a:p>
          </p:txBody>
        </p:sp>
        <p:sp>
          <p:nvSpPr>
            <p:cNvPr id="83" name="Ovaal 27">
              <a:extLst>
                <a:ext uri="{FF2B5EF4-FFF2-40B4-BE49-F238E27FC236}">
                  <a16:creationId xmlns:a16="http://schemas.microsoft.com/office/drawing/2014/main" id="{666317AA-6B9F-408B-8FA9-18C3AA9796DD}"/>
                </a:ext>
              </a:extLst>
            </p:cNvPr>
            <p:cNvSpPr/>
            <p:nvPr/>
          </p:nvSpPr>
          <p:spPr>
            <a:xfrm>
              <a:off x="8103704" y="3399524"/>
              <a:ext cx="1024767" cy="55357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CJIB</a:t>
              </a:r>
            </a:p>
          </p:txBody>
        </p:sp>
        <p:sp>
          <p:nvSpPr>
            <p:cNvPr id="84" name="Ovaal 28">
              <a:extLst>
                <a:ext uri="{FF2B5EF4-FFF2-40B4-BE49-F238E27FC236}">
                  <a16:creationId xmlns:a16="http://schemas.microsoft.com/office/drawing/2014/main" id="{482FA984-3208-46CE-80D6-7A0CDB8D4358}"/>
                </a:ext>
              </a:extLst>
            </p:cNvPr>
            <p:cNvSpPr/>
            <p:nvPr/>
          </p:nvSpPr>
          <p:spPr>
            <a:xfrm>
              <a:off x="9347533" y="2977001"/>
              <a:ext cx="798272" cy="55357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BKR</a:t>
              </a:r>
            </a:p>
          </p:txBody>
        </p:sp>
        <p:sp>
          <p:nvSpPr>
            <p:cNvPr id="85" name="Ovaal 30">
              <a:extLst>
                <a:ext uri="{FF2B5EF4-FFF2-40B4-BE49-F238E27FC236}">
                  <a16:creationId xmlns:a16="http://schemas.microsoft.com/office/drawing/2014/main" id="{58EF4E9C-A481-44EF-B5C6-82CCF8AC5505}"/>
                </a:ext>
              </a:extLst>
            </p:cNvPr>
            <p:cNvSpPr/>
            <p:nvPr/>
          </p:nvSpPr>
          <p:spPr>
            <a:xfrm>
              <a:off x="6833283" y="2677277"/>
              <a:ext cx="894979" cy="553579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WOZ</a:t>
              </a:r>
              <a:endParaRPr lang="nl-NL" sz="800" dirty="0"/>
            </a:p>
          </p:txBody>
        </p:sp>
        <p:sp>
          <p:nvSpPr>
            <p:cNvPr id="86" name="Ovaal 12">
              <a:extLst>
                <a:ext uri="{FF2B5EF4-FFF2-40B4-BE49-F238E27FC236}">
                  <a16:creationId xmlns:a16="http://schemas.microsoft.com/office/drawing/2014/main" id="{EC60BFA8-1E9B-4342-A4AE-8FE0B49096BF}"/>
                </a:ext>
              </a:extLst>
            </p:cNvPr>
            <p:cNvSpPr/>
            <p:nvPr/>
          </p:nvSpPr>
          <p:spPr>
            <a:xfrm>
              <a:off x="8759211" y="3212146"/>
              <a:ext cx="1024767" cy="55357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Aanslag-gegevens</a:t>
              </a:r>
              <a:endParaRPr lang="nl-NL" sz="800" dirty="0"/>
            </a:p>
          </p:txBody>
        </p:sp>
        <p:sp>
          <p:nvSpPr>
            <p:cNvPr id="87" name="Ovaal 37">
              <a:extLst>
                <a:ext uri="{FF2B5EF4-FFF2-40B4-BE49-F238E27FC236}">
                  <a16:creationId xmlns:a16="http://schemas.microsoft.com/office/drawing/2014/main" id="{A8E86740-125D-44DB-B063-B2B3BA1E7DE0}"/>
                </a:ext>
              </a:extLst>
            </p:cNvPr>
            <p:cNvSpPr/>
            <p:nvPr/>
          </p:nvSpPr>
          <p:spPr>
            <a:xfrm>
              <a:off x="8562639" y="2818279"/>
              <a:ext cx="1024767" cy="55357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 err="1">
                  <a:solidFill>
                    <a:schemeClr val="tx1"/>
                  </a:solidFill>
                </a:rPr>
                <a:t>Taxatie-rapporten</a:t>
              </a:r>
              <a:endParaRPr lang="nl-NL" sz="800" dirty="0"/>
            </a:p>
          </p:txBody>
        </p:sp>
        <p:sp>
          <p:nvSpPr>
            <p:cNvPr id="88" name="Ovaal 45">
              <a:extLst>
                <a:ext uri="{FF2B5EF4-FFF2-40B4-BE49-F238E27FC236}">
                  <a16:creationId xmlns:a16="http://schemas.microsoft.com/office/drawing/2014/main" id="{5185E1B8-2173-479B-A256-241056555729}"/>
                </a:ext>
              </a:extLst>
            </p:cNvPr>
            <p:cNvSpPr/>
            <p:nvPr/>
          </p:nvSpPr>
          <p:spPr>
            <a:xfrm>
              <a:off x="8698770" y="3610219"/>
              <a:ext cx="1055955" cy="55357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Betalings</a:t>
              </a:r>
            </a:p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gegevens</a:t>
              </a:r>
              <a:endParaRPr lang="nl-NL" sz="800" dirty="0"/>
            </a:p>
          </p:txBody>
        </p:sp>
        <p:sp>
          <p:nvSpPr>
            <p:cNvPr id="89" name="Ovaal 11">
              <a:extLst>
                <a:ext uri="{FF2B5EF4-FFF2-40B4-BE49-F238E27FC236}">
                  <a16:creationId xmlns:a16="http://schemas.microsoft.com/office/drawing/2014/main" id="{CDA31E59-FB70-4487-B2F7-EA99C6B2480D}"/>
                </a:ext>
              </a:extLst>
            </p:cNvPr>
            <p:cNvSpPr/>
            <p:nvPr/>
          </p:nvSpPr>
          <p:spPr>
            <a:xfrm>
              <a:off x="9554513" y="3398591"/>
              <a:ext cx="1055955" cy="667877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Machtiging/vertegen</a:t>
              </a:r>
            </a:p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woordiging</a:t>
              </a:r>
            </a:p>
          </p:txBody>
        </p:sp>
        <p:sp>
          <p:nvSpPr>
            <p:cNvPr id="90" name="Arrow: Pentagon 89">
              <a:extLst>
                <a:ext uri="{FF2B5EF4-FFF2-40B4-BE49-F238E27FC236}">
                  <a16:creationId xmlns:a16="http://schemas.microsoft.com/office/drawing/2014/main" id="{AA53A5ED-EFC4-4956-942F-106975982050}"/>
                </a:ext>
              </a:extLst>
            </p:cNvPr>
            <p:cNvSpPr/>
            <p:nvPr/>
          </p:nvSpPr>
          <p:spPr>
            <a:xfrm>
              <a:off x="7928520" y="2333681"/>
              <a:ext cx="1235637" cy="118742"/>
            </a:xfrm>
            <a:prstGeom prst="homePlat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 err="1">
                  <a:solidFill>
                    <a:schemeClr val="tx1"/>
                  </a:solidFill>
                </a:rPr>
                <a:t>Bestaande</a:t>
              </a:r>
              <a:r>
                <a:rPr lang="en-GB" sz="800" dirty="0">
                  <a:solidFill>
                    <a:schemeClr val="tx1"/>
                  </a:solidFill>
                </a:rPr>
                <a:t> APIs</a:t>
              </a:r>
              <a:endParaRPr lang="en-NL" sz="800" dirty="0">
                <a:solidFill>
                  <a:schemeClr val="tx1"/>
                </a:solidFill>
              </a:endParaRPr>
            </a:p>
          </p:txBody>
        </p:sp>
        <p:sp>
          <p:nvSpPr>
            <p:cNvPr id="91" name="Arrow: Pentagon 90">
              <a:extLst>
                <a:ext uri="{FF2B5EF4-FFF2-40B4-BE49-F238E27FC236}">
                  <a16:creationId xmlns:a16="http://schemas.microsoft.com/office/drawing/2014/main" id="{A1B1E8A3-E93A-4777-A328-FAC2936E4722}"/>
                </a:ext>
              </a:extLst>
            </p:cNvPr>
            <p:cNvSpPr/>
            <p:nvPr/>
          </p:nvSpPr>
          <p:spPr>
            <a:xfrm>
              <a:off x="7928520" y="2486081"/>
              <a:ext cx="1235637" cy="118742"/>
            </a:xfrm>
            <a:prstGeom prst="homePlate">
              <a:avLst/>
            </a:prstGeom>
            <a:solidFill>
              <a:schemeClr val="accent3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 err="1">
                  <a:solidFill>
                    <a:schemeClr val="tx1"/>
                  </a:solidFill>
                </a:rPr>
                <a:t>Registraties</a:t>
              </a:r>
              <a:endParaRPr lang="en-NL" sz="800" dirty="0">
                <a:solidFill>
                  <a:schemeClr val="tx1"/>
                </a:solidFill>
              </a:endParaRPr>
            </a:p>
          </p:txBody>
        </p:sp>
        <p:sp>
          <p:nvSpPr>
            <p:cNvPr id="92" name="Arrow: Pentagon 91">
              <a:extLst>
                <a:ext uri="{FF2B5EF4-FFF2-40B4-BE49-F238E27FC236}">
                  <a16:creationId xmlns:a16="http://schemas.microsoft.com/office/drawing/2014/main" id="{475C20B0-F3CF-40FD-8849-D133AA84ECD0}"/>
                </a:ext>
              </a:extLst>
            </p:cNvPr>
            <p:cNvSpPr/>
            <p:nvPr/>
          </p:nvSpPr>
          <p:spPr>
            <a:xfrm>
              <a:off x="7929783" y="2638481"/>
              <a:ext cx="1235637" cy="1187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800" dirty="0" err="1">
                  <a:solidFill>
                    <a:schemeClr val="tx1"/>
                  </a:solidFill>
                </a:rPr>
                <a:t>Overig</a:t>
              </a:r>
              <a:endParaRPr lang="en-NL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0E30F80-F1FA-4E1D-BA82-9F8BF3977BBD}"/>
              </a:ext>
            </a:extLst>
          </p:cNvPr>
          <p:cNvGrpSpPr/>
          <p:nvPr/>
        </p:nvGrpSpPr>
        <p:grpSpPr>
          <a:xfrm>
            <a:off x="6738708" y="4586135"/>
            <a:ext cx="4374471" cy="1967024"/>
            <a:chOff x="6738708" y="4586135"/>
            <a:chExt cx="4374471" cy="1967024"/>
          </a:xfrm>
        </p:grpSpPr>
        <p:sp>
          <p:nvSpPr>
            <p:cNvPr id="58" name="Cloud 57">
              <a:extLst>
                <a:ext uri="{FF2B5EF4-FFF2-40B4-BE49-F238E27FC236}">
                  <a16:creationId xmlns:a16="http://schemas.microsoft.com/office/drawing/2014/main" id="{869B6BB6-0127-42CD-84AD-3B2C39E25477}"/>
                </a:ext>
              </a:extLst>
            </p:cNvPr>
            <p:cNvSpPr/>
            <p:nvPr/>
          </p:nvSpPr>
          <p:spPr>
            <a:xfrm>
              <a:off x="7146468" y="4586135"/>
              <a:ext cx="3966711" cy="1967024"/>
            </a:xfrm>
            <a:prstGeom prst="cloud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8575"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800" dirty="0"/>
                <a:t>Domein Lokaal Bestuur</a:t>
              </a:r>
            </a:p>
          </p:txBody>
        </p:sp>
        <p:sp>
          <p:nvSpPr>
            <p:cNvPr id="93" name="Ovaal 29">
              <a:extLst>
                <a:ext uri="{FF2B5EF4-FFF2-40B4-BE49-F238E27FC236}">
                  <a16:creationId xmlns:a16="http://schemas.microsoft.com/office/drawing/2014/main" id="{E9AF477F-9719-4071-A9FB-BF1369386315}"/>
                </a:ext>
              </a:extLst>
            </p:cNvPr>
            <p:cNvSpPr/>
            <p:nvPr/>
          </p:nvSpPr>
          <p:spPr>
            <a:xfrm>
              <a:off x="6738708" y="4691671"/>
              <a:ext cx="1346219" cy="553118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l-NL"/>
              </a:defPPr>
              <a:lvl1pPr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56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28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00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7213" indent="1588" algn="l" defTabSz="912813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l-NL" sz="800" dirty="0">
                  <a:solidFill>
                    <a:schemeClr val="tx1"/>
                  </a:solidFill>
                </a:rPr>
                <a:t>Open Raadsinformatie API</a:t>
              </a:r>
            </a:p>
          </p:txBody>
        </p:sp>
      </p:grp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7E1B0AA-5C03-46F6-AB2C-4BCDB06F53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76668" y="5934574"/>
            <a:ext cx="695792" cy="695792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834807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05E01334-53C0-49A1-9562-4FBB6A431403}"/>
              </a:ext>
            </a:extLst>
          </p:cNvPr>
          <p:cNvSpPr/>
          <p:nvPr/>
        </p:nvSpPr>
        <p:spPr>
          <a:xfrm>
            <a:off x="-6522" y="8389"/>
            <a:ext cx="12192000" cy="6857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Picture 89">
            <a:extLst>
              <a:ext uri="{FF2B5EF4-FFF2-40B4-BE49-F238E27FC236}">
                <a16:creationId xmlns:a16="http://schemas.microsoft.com/office/drawing/2014/main" id="{3CD55CA8-3563-4EAE-9650-4B4F009C2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86" y="298944"/>
            <a:ext cx="11090771" cy="6418267"/>
          </a:xfrm>
          <a:prstGeom prst="rect">
            <a:avLst/>
          </a:prstGeom>
        </p:spPr>
      </p:pic>
      <p:grpSp>
        <p:nvGrpSpPr>
          <p:cNvPr id="6" name="Groep 55">
            <a:extLst>
              <a:ext uri="{FF2B5EF4-FFF2-40B4-BE49-F238E27FC236}">
                <a16:creationId xmlns:a16="http://schemas.microsoft.com/office/drawing/2014/main" id="{E3B21DBF-DF26-4FCA-8F98-8D949464F04B}"/>
              </a:ext>
            </a:extLst>
          </p:cNvPr>
          <p:cNvGrpSpPr/>
          <p:nvPr/>
        </p:nvGrpSpPr>
        <p:grpSpPr>
          <a:xfrm>
            <a:off x="8302542" y="4241392"/>
            <a:ext cx="745023" cy="499200"/>
            <a:chOff x="3029512" y="2953266"/>
            <a:chExt cx="745023" cy="499200"/>
          </a:xfrm>
        </p:grpSpPr>
        <p:sp>
          <p:nvSpPr>
            <p:cNvPr id="7" name="Oval 109">
              <a:extLst>
                <a:ext uri="{FF2B5EF4-FFF2-40B4-BE49-F238E27FC236}">
                  <a16:creationId xmlns:a16="http://schemas.microsoft.com/office/drawing/2014/main" id="{E8604E42-0147-4C25-BF36-4F10A86B52E2}"/>
                </a:ext>
              </a:extLst>
            </p:cNvPr>
            <p:cNvSpPr/>
            <p:nvPr/>
          </p:nvSpPr>
          <p:spPr>
            <a:xfrm>
              <a:off x="3150354" y="2953266"/>
              <a:ext cx="499200" cy="4992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10">
              <a:hlinkClick r:id="" action="ppaction://noaction"/>
              <a:extLst>
                <a:ext uri="{FF2B5EF4-FFF2-40B4-BE49-F238E27FC236}">
                  <a16:creationId xmlns:a16="http://schemas.microsoft.com/office/drawing/2014/main" id="{E0F772BD-675A-404C-90A4-113DA61A8FCA}"/>
                </a:ext>
              </a:extLst>
            </p:cNvPr>
            <p:cNvSpPr txBox="1"/>
            <p:nvPr/>
          </p:nvSpPr>
          <p:spPr>
            <a:xfrm>
              <a:off x="3029512" y="2984989"/>
              <a:ext cx="745023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Chatbot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Verhuizen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Pilot</a:t>
              </a:r>
            </a:p>
          </p:txBody>
        </p:sp>
      </p:grpSp>
      <p:grpSp>
        <p:nvGrpSpPr>
          <p:cNvPr id="9" name="Groep 58">
            <a:extLst>
              <a:ext uri="{FF2B5EF4-FFF2-40B4-BE49-F238E27FC236}">
                <a16:creationId xmlns:a16="http://schemas.microsoft.com/office/drawing/2014/main" id="{1B79D151-FDB6-430B-9767-DE06F31EA3E3}"/>
              </a:ext>
            </a:extLst>
          </p:cNvPr>
          <p:cNvGrpSpPr/>
          <p:nvPr/>
        </p:nvGrpSpPr>
        <p:grpSpPr>
          <a:xfrm>
            <a:off x="9048277" y="4231449"/>
            <a:ext cx="563151" cy="499200"/>
            <a:chOff x="6393208" y="2206587"/>
            <a:chExt cx="563151" cy="499200"/>
          </a:xfrm>
          <a:solidFill>
            <a:srgbClr val="C00000"/>
          </a:solidFill>
        </p:grpSpPr>
        <p:sp>
          <p:nvSpPr>
            <p:cNvPr id="10" name="Oval 114">
              <a:extLst>
                <a:ext uri="{FF2B5EF4-FFF2-40B4-BE49-F238E27FC236}">
                  <a16:creationId xmlns:a16="http://schemas.microsoft.com/office/drawing/2014/main" id="{D6684D86-6D20-49F0-940A-91F14EC44E93}"/>
                </a:ext>
              </a:extLst>
            </p:cNvPr>
            <p:cNvSpPr/>
            <p:nvPr/>
          </p:nvSpPr>
          <p:spPr>
            <a:xfrm>
              <a:off x="6425184" y="2206587"/>
              <a:ext cx="499200" cy="499200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1F495DE7-8200-42A4-B8A0-B3A189892EB5}"/>
                </a:ext>
              </a:extLst>
            </p:cNvPr>
            <p:cNvSpPr txBox="1"/>
            <p:nvPr/>
          </p:nvSpPr>
          <p:spPr>
            <a:xfrm>
              <a:off x="6393208" y="2310591"/>
              <a:ext cx="56315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Adres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wijziging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NL</a:t>
              </a:r>
            </a:p>
          </p:txBody>
        </p:sp>
      </p:grpSp>
      <p:grpSp>
        <p:nvGrpSpPr>
          <p:cNvPr id="12" name="Groep 61">
            <a:extLst>
              <a:ext uri="{FF2B5EF4-FFF2-40B4-BE49-F238E27FC236}">
                <a16:creationId xmlns:a16="http://schemas.microsoft.com/office/drawing/2014/main" id="{310D1EC1-C56B-4A50-B1F7-D16D09D23CE1}"/>
              </a:ext>
            </a:extLst>
          </p:cNvPr>
          <p:cNvGrpSpPr/>
          <p:nvPr/>
        </p:nvGrpSpPr>
        <p:grpSpPr>
          <a:xfrm>
            <a:off x="7256302" y="4007150"/>
            <a:ext cx="507471" cy="507471"/>
            <a:chOff x="6439816" y="2953266"/>
            <a:chExt cx="507471" cy="507471"/>
          </a:xfrm>
          <a:solidFill>
            <a:srgbClr val="CC99FF"/>
          </a:solidFill>
        </p:grpSpPr>
        <p:sp>
          <p:nvSpPr>
            <p:cNvPr id="13" name="Oval 122">
              <a:hlinkClick r:id="rId5" action="ppaction://hlinksldjump"/>
              <a:extLst>
                <a:ext uri="{FF2B5EF4-FFF2-40B4-BE49-F238E27FC236}">
                  <a16:creationId xmlns:a16="http://schemas.microsoft.com/office/drawing/2014/main" id="{968BCD25-95FF-49B8-89A2-675223EC003E}"/>
                </a:ext>
              </a:extLst>
            </p:cNvPr>
            <p:cNvSpPr/>
            <p:nvPr/>
          </p:nvSpPr>
          <p:spPr>
            <a:xfrm>
              <a:off x="6439816" y="2953266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24">
              <a:hlinkClick r:id="" action="ppaction://noaction"/>
              <a:extLst>
                <a:ext uri="{FF2B5EF4-FFF2-40B4-BE49-F238E27FC236}">
                  <a16:creationId xmlns:a16="http://schemas.microsoft.com/office/drawing/2014/main" id="{9585C74E-1E99-4B7A-ACCE-837A4CBA6FAF}"/>
                </a:ext>
              </a:extLst>
            </p:cNvPr>
            <p:cNvSpPr txBox="1"/>
            <p:nvPr/>
          </p:nvSpPr>
          <p:spPr>
            <a:xfrm>
              <a:off x="6473919" y="3080193"/>
              <a:ext cx="437041" cy="24622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Huwelijksplanner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Groep 82">
            <a:extLst>
              <a:ext uri="{FF2B5EF4-FFF2-40B4-BE49-F238E27FC236}">
                <a16:creationId xmlns:a16="http://schemas.microsoft.com/office/drawing/2014/main" id="{D25A418E-DA88-4C21-BEA0-C19183681D35}"/>
              </a:ext>
            </a:extLst>
          </p:cNvPr>
          <p:cNvGrpSpPr/>
          <p:nvPr/>
        </p:nvGrpSpPr>
        <p:grpSpPr>
          <a:xfrm>
            <a:off x="9810988" y="3657739"/>
            <a:ext cx="507471" cy="507471"/>
            <a:chOff x="7643385" y="2890222"/>
            <a:chExt cx="507471" cy="50747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6" name="Oval 121">
              <a:hlinkClick r:id="" action="ppaction://noaction"/>
              <a:extLst>
                <a:ext uri="{FF2B5EF4-FFF2-40B4-BE49-F238E27FC236}">
                  <a16:creationId xmlns:a16="http://schemas.microsoft.com/office/drawing/2014/main" id="{8EEBC12A-083C-46BB-83D3-E06BF090EA8E}"/>
                </a:ext>
              </a:extLst>
            </p:cNvPr>
            <p:cNvSpPr/>
            <p:nvPr/>
          </p:nvSpPr>
          <p:spPr>
            <a:xfrm>
              <a:off x="7643385" y="2890222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4A43CE56-F133-4A27-B964-678E6369D210}"/>
                </a:ext>
              </a:extLst>
            </p:cNvPr>
            <p:cNvSpPr txBox="1"/>
            <p:nvPr/>
          </p:nvSpPr>
          <p:spPr>
            <a:xfrm>
              <a:off x="7652618" y="3085324"/>
              <a:ext cx="475021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Open</a:t>
              </a: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Zaak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ep 101">
            <a:extLst>
              <a:ext uri="{FF2B5EF4-FFF2-40B4-BE49-F238E27FC236}">
                <a16:creationId xmlns:a16="http://schemas.microsoft.com/office/drawing/2014/main" id="{71798C47-4195-475D-8438-67C9F75580D5}"/>
              </a:ext>
            </a:extLst>
          </p:cNvPr>
          <p:cNvGrpSpPr/>
          <p:nvPr/>
        </p:nvGrpSpPr>
        <p:grpSpPr>
          <a:xfrm>
            <a:off x="5860651" y="2812530"/>
            <a:ext cx="659419" cy="499200"/>
            <a:chOff x="1686154" y="2645587"/>
            <a:chExt cx="659419" cy="499200"/>
          </a:xfrm>
          <a:solidFill>
            <a:srgbClr val="66FFFF"/>
          </a:solidFill>
        </p:grpSpPr>
        <p:sp>
          <p:nvSpPr>
            <p:cNvPr id="19" name="Oval 87">
              <a:extLst>
                <a:ext uri="{FF2B5EF4-FFF2-40B4-BE49-F238E27FC236}">
                  <a16:creationId xmlns:a16="http://schemas.microsoft.com/office/drawing/2014/main" id="{E7CEDD11-D132-4A03-A49B-15B0FEE1937F}"/>
                </a:ext>
              </a:extLst>
            </p:cNvPr>
            <p:cNvSpPr/>
            <p:nvPr/>
          </p:nvSpPr>
          <p:spPr>
            <a:xfrm>
              <a:off x="1780669" y="2645587"/>
              <a:ext cx="499200" cy="4992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02">
              <a:hlinkClick r:id="" action="ppaction://noaction"/>
              <a:extLst>
                <a:ext uri="{FF2B5EF4-FFF2-40B4-BE49-F238E27FC236}">
                  <a16:creationId xmlns:a16="http://schemas.microsoft.com/office/drawing/2014/main" id="{982E54B1-66A1-413C-98B1-C71F2A85C8DE}"/>
                </a:ext>
              </a:extLst>
            </p:cNvPr>
            <p:cNvSpPr txBox="1"/>
            <p:nvPr/>
          </p:nvSpPr>
          <p:spPr>
            <a:xfrm>
              <a:off x="1686154" y="2785498"/>
              <a:ext cx="65941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OpenZaak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Brug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21" name="Groep 2">
            <a:extLst>
              <a:ext uri="{FF2B5EF4-FFF2-40B4-BE49-F238E27FC236}">
                <a16:creationId xmlns:a16="http://schemas.microsoft.com/office/drawing/2014/main" id="{C594454F-972D-42D6-87AD-C5387767161C}"/>
              </a:ext>
            </a:extLst>
          </p:cNvPr>
          <p:cNvGrpSpPr/>
          <p:nvPr/>
        </p:nvGrpSpPr>
        <p:grpSpPr>
          <a:xfrm>
            <a:off x="6602761" y="2170501"/>
            <a:ext cx="659419" cy="499200"/>
            <a:chOff x="3089087" y="3389448"/>
            <a:chExt cx="659419" cy="499200"/>
          </a:xfrm>
        </p:grpSpPr>
        <p:sp>
          <p:nvSpPr>
            <p:cNvPr id="22" name="Oval 87">
              <a:extLst>
                <a:ext uri="{FF2B5EF4-FFF2-40B4-BE49-F238E27FC236}">
                  <a16:creationId xmlns:a16="http://schemas.microsoft.com/office/drawing/2014/main" id="{15E66581-1BD0-4502-8A25-7FD9F3B028EA}"/>
                </a:ext>
              </a:extLst>
            </p:cNvPr>
            <p:cNvSpPr/>
            <p:nvPr/>
          </p:nvSpPr>
          <p:spPr>
            <a:xfrm>
              <a:off x="3175938" y="3389448"/>
              <a:ext cx="499200" cy="499200"/>
            </a:xfrm>
            <a:prstGeom prst="ellipse">
              <a:avLst/>
            </a:prstGeom>
            <a:solidFill>
              <a:srgbClr val="FF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extBox 102">
              <a:hlinkClick r:id="" action="ppaction://noaction"/>
              <a:extLst>
                <a:ext uri="{FF2B5EF4-FFF2-40B4-BE49-F238E27FC236}">
                  <a16:creationId xmlns:a16="http://schemas.microsoft.com/office/drawing/2014/main" id="{51AC1A29-EE65-4505-8D14-96904A24A7B9}"/>
                </a:ext>
              </a:extLst>
            </p:cNvPr>
            <p:cNvSpPr txBox="1"/>
            <p:nvPr/>
          </p:nvSpPr>
          <p:spPr>
            <a:xfrm>
              <a:off x="3089087" y="3508948"/>
              <a:ext cx="65941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Geboorte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Aangifte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oep 116">
            <a:extLst>
              <a:ext uri="{FF2B5EF4-FFF2-40B4-BE49-F238E27FC236}">
                <a16:creationId xmlns:a16="http://schemas.microsoft.com/office/drawing/2014/main" id="{7368D1FD-73FB-44C9-80F9-BAD8CCC29F52}"/>
              </a:ext>
            </a:extLst>
          </p:cNvPr>
          <p:cNvGrpSpPr/>
          <p:nvPr/>
        </p:nvGrpSpPr>
        <p:grpSpPr>
          <a:xfrm>
            <a:off x="7967217" y="2140810"/>
            <a:ext cx="676395" cy="516208"/>
            <a:chOff x="6935047" y="2933052"/>
            <a:chExt cx="676395" cy="516208"/>
          </a:xfrm>
        </p:grpSpPr>
        <p:sp>
          <p:nvSpPr>
            <p:cNvPr id="25" name="Oval 121">
              <a:extLst>
                <a:ext uri="{FF2B5EF4-FFF2-40B4-BE49-F238E27FC236}">
                  <a16:creationId xmlns:a16="http://schemas.microsoft.com/office/drawing/2014/main" id="{DC00DE26-22EB-4C3D-83AA-817127629332}"/>
                </a:ext>
              </a:extLst>
            </p:cNvPr>
            <p:cNvSpPr/>
            <p:nvPr/>
          </p:nvSpPr>
          <p:spPr>
            <a:xfrm>
              <a:off x="7024166" y="2941789"/>
              <a:ext cx="507471" cy="5074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82">
              <a:hlinkClick r:id="rId6" action="ppaction://hlinksldjump"/>
              <a:extLst>
                <a:ext uri="{FF2B5EF4-FFF2-40B4-BE49-F238E27FC236}">
                  <a16:creationId xmlns:a16="http://schemas.microsoft.com/office/drawing/2014/main" id="{894CC3F4-4369-4F8F-9A3B-FA8BEC7260CD}"/>
                </a:ext>
              </a:extLst>
            </p:cNvPr>
            <p:cNvSpPr txBox="1"/>
            <p:nvPr/>
          </p:nvSpPr>
          <p:spPr>
            <a:xfrm>
              <a:off x="6935047" y="2933052"/>
              <a:ext cx="6763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Haven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Pilots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Gemeenten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ep 122">
            <a:extLst>
              <a:ext uri="{FF2B5EF4-FFF2-40B4-BE49-F238E27FC236}">
                <a16:creationId xmlns:a16="http://schemas.microsoft.com/office/drawing/2014/main" id="{61574EA5-F261-474E-A656-32CD1EC59A94}"/>
              </a:ext>
            </a:extLst>
          </p:cNvPr>
          <p:cNvGrpSpPr/>
          <p:nvPr/>
        </p:nvGrpSpPr>
        <p:grpSpPr>
          <a:xfrm>
            <a:off x="7605345" y="3520703"/>
            <a:ext cx="745023" cy="509290"/>
            <a:chOff x="3029512" y="2953266"/>
            <a:chExt cx="745023" cy="509290"/>
          </a:xfrm>
        </p:grpSpPr>
        <p:sp>
          <p:nvSpPr>
            <p:cNvPr id="28" name="Oval 109">
              <a:extLst>
                <a:ext uri="{FF2B5EF4-FFF2-40B4-BE49-F238E27FC236}">
                  <a16:creationId xmlns:a16="http://schemas.microsoft.com/office/drawing/2014/main" id="{F909DF3A-C6A1-4655-9A94-1B9C81AFFB11}"/>
                </a:ext>
              </a:extLst>
            </p:cNvPr>
            <p:cNvSpPr/>
            <p:nvPr/>
          </p:nvSpPr>
          <p:spPr>
            <a:xfrm>
              <a:off x="3150354" y="2953266"/>
              <a:ext cx="499200" cy="4992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TextBox 110">
              <a:hlinkClick r:id="" action="ppaction://noaction"/>
              <a:extLst>
                <a:ext uri="{FF2B5EF4-FFF2-40B4-BE49-F238E27FC236}">
                  <a16:creationId xmlns:a16="http://schemas.microsoft.com/office/drawing/2014/main" id="{ECAF8F03-4B23-4144-8E50-9597D323641D}"/>
                </a:ext>
              </a:extLst>
            </p:cNvPr>
            <p:cNvSpPr txBox="1"/>
            <p:nvPr/>
          </p:nvSpPr>
          <p:spPr>
            <a:xfrm>
              <a:off x="3029512" y="3000891"/>
              <a:ext cx="745023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Gehandi-capten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kaart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0" name="Groep 135">
            <a:extLst>
              <a:ext uri="{FF2B5EF4-FFF2-40B4-BE49-F238E27FC236}">
                <a16:creationId xmlns:a16="http://schemas.microsoft.com/office/drawing/2014/main" id="{E9157FF3-7D3C-40F6-BCAB-C7A3F7ACCFC4}"/>
              </a:ext>
            </a:extLst>
          </p:cNvPr>
          <p:cNvGrpSpPr/>
          <p:nvPr/>
        </p:nvGrpSpPr>
        <p:grpSpPr>
          <a:xfrm>
            <a:off x="5030368" y="3093269"/>
            <a:ext cx="510833" cy="507471"/>
            <a:chOff x="9104715" y="2906137"/>
            <a:chExt cx="510833" cy="507471"/>
          </a:xfrm>
          <a:solidFill>
            <a:srgbClr val="FF3300"/>
          </a:solidFill>
        </p:grpSpPr>
        <p:sp>
          <p:nvSpPr>
            <p:cNvPr id="31" name="Oval 121">
              <a:extLst>
                <a:ext uri="{FF2B5EF4-FFF2-40B4-BE49-F238E27FC236}">
                  <a16:creationId xmlns:a16="http://schemas.microsoft.com/office/drawing/2014/main" id="{C452C83C-D461-4C1C-8911-186E0B97B031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A948CB21-5AA6-4F04-8073-E1280DAA7056}"/>
                </a:ext>
              </a:extLst>
            </p:cNvPr>
            <p:cNvSpPr txBox="1"/>
            <p:nvPr/>
          </p:nvSpPr>
          <p:spPr>
            <a:xfrm>
              <a:off x="9104715" y="3006914"/>
              <a:ext cx="50747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Huishoud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Boekje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3" name="Groep 144">
            <a:extLst>
              <a:ext uri="{FF2B5EF4-FFF2-40B4-BE49-F238E27FC236}">
                <a16:creationId xmlns:a16="http://schemas.microsoft.com/office/drawing/2014/main" id="{1B0BFE41-0466-47F9-BD56-44F8C2C61D5E}"/>
              </a:ext>
            </a:extLst>
          </p:cNvPr>
          <p:cNvGrpSpPr/>
          <p:nvPr/>
        </p:nvGrpSpPr>
        <p:grpSpPr>
          <a:xfrm>
            <a:off x="4267874" y="2253281"/>
            <a:ext cx="511223" cy="507471"/>
            <a:chOff x="9104325" y="2906137"/>
            <a:chExt cx="511223" cy="507471"/>
          </a:xfrm>
          <a:solidFill>
            <a:srgbClr val="FF9933"/>
          </a:solidFill>
        </p:grpSpPr>
        <p:sp>
          <p:nvSpPr>
            <p:cNvPr id="34" name="Oval 121">
              <a:extLst>
                <a:ext uri="{FF2B5EF4-FFF2-40B4-BE49-F238E27FC236}">
                  <a16:creationId xmlns:a16="http://schemas.microsoft.com/office/drawing/2014/main" id="{6234CA17-F0CF-43FB-83B8-670E4E2B541E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A2633411-4520-404F-A44C-CF95C9877AF1}"/>
                </a:ext>
              </a:extLst>
            </p:cNvPr>
            <p:cNvSpPr txBox="1"/>
            <p:nvPr/>
          </p:nvSpPr>
          <p:spPr>
            <a:xfrm>
              <a:off x="9104325" y="2978112"/>
              <a:ext cx="50747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Virtueel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inkomens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loket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6" name="Groep 150">
            <a:extLst>
              <a:ext uri="{FF2B5EF4-FFF2-40B4-BE49-F238E27FC236}">
                <a16:creationId xmlns:a16="http://schemas.microsoft.com/office/drawing/2014/main" id="{5616DEFE-D1CB-49C1-8C30-7375A9C88609}"/>
              </a:ext>
            </a:extLst>
          </p:cNvPr>
          <p:cNvGrpSpPr/>
          <p:nvPr/>
        </p:nvGrpSpPr>
        <p:grpSpPr>
          <a:xfrm>
            <a:off x="5909398" y="2162408"/>
            <a:ext cx="521474" cy="507471"/>
            <a:chOff x="9094074" y="2906137"/>
            <a:chExt cx="521474" cy="507471"/>
          </a:xfrm>
          <a:solidFill>
            <a:schemeClr val="accent2">
              <a:lumMod val="75000"/>
            </a:schemeClr>
          </a:solidFill>
        </p:grpSpPr>
        <p:sp>
          <p:nvSpPr>
            <p:cNvPr id="37" name="Oval 121">
              <a:extLst>
                <a:ext uri="{FF2B5EF4-FFF2-40B4-BE49-F238E27FC236}">
                  <a16:creationId xmlns:a16="http://schemas.microsoft.com/office/drawing/2014/main" id="{83EAEB76-CD51-4FF7-A3E9-463A1CC2CF53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83ACD0E8-C889-4BE6-9E8E-95925739D179}"/>
                </a:ext>
              </a:extLst>
            </p:cNvPr>
            <p:cNvSpPr txBox="1"/>
            <p:nvPr/>
          </p:nvSpPr>
          <p:spPr>
            <a:xfrm>
              <a:off x="9094074" y="3037378"/>
              <a:ext cx="50747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Begrafenis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planner</a:t>
              </a:r>
            </a:p>
          </p:txBody>
        </p:sp>
      </p:grpSp>
      <p:grpSp>
        <p:nvGrpSpPr>
          <p:cNvPr id="39" name="Groep 153">
            <a:extLst>
              <a:ext uri="{FF2B5EF4-FFF2-40B4-BE49-F238E27FC236}">
                <a16:creationId xmlns:a16="http://schemas.microsoft.com/office/drawing/2014/main" id="{91773860-1D0E-4B88-8816-EA740431ADEF}"/>
              </a:ext>
            </a:extLst>
          </p:cNvPr>
          <p:cNvGrpSpPr/>
          <p:nvPr/>
        </p:nvGrpSpPr>
        <p:grpSpPr>
          <a:xfrm>
            <a:off x="2864426" y="2294022"/>
            <a:ext cx="510833" cy="507471"/>
            <a:chOff x="9104715" y="2906137"/>
            <a:chExt cx="510833" cy="507471"/>
          </a:xfrm>
          <a:solidFill>
            <a:schemeClr val="bg2">
              <a:lumMod val="90000"/>
            </a:schemeClr>
          </a:solidFill>
        </p:grpSpPr>
        <p:sp>
          <p:nvSpPr>
            <p:cNvPr id="40" name="Oval 121">
              <a:extLst>
                <a:ext uri="{FF2B5EF4-FFF2-40B4-BE49-F238E27FC236}">
                  <a16:creationId xmlns:a16="http://schemas.microsoft.com/office/drawing/2014/main" id="{234031C8-611E-4411-A9A2-1FCC47583412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440805A3-CF96-45CE-8208-FB8E300B4294}"/>
                </a:ext>
              </a:extLst>
            </p:cNvPr>
            <p:cNvSpPr txBox="1"/>
            <p:nvPr/>
          </p:nvSpPr>
          <p:spPr>
            <a:xfrm>
              <a:off x="9104715" y="3006914"/>
              <a:ext cx="50747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RDW  </a:t>
              </a: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kenteken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register</a:t>
              </a:r>
            </a:p>
          </p:txBody>
        </p:sp>
      </p:grpSp>
      <p:grpSp>
        <p:nvGrpSpPr>
          <p:cNvPr id="42" name="Groep 156">
            <a:extLst>
              <a:ext uri="{FF2B5EF4-FFF2-40B4-BE49-F238E27FC236}">
                <a16:creationId xmlns:a16="http://schemas.microsoft.com/office/drawing/2014/main" id="{F495B298-02E4-4EB7-922A-59F6C76762DF}"/>
              </a:ext>
            </a:extLst>
          </p:cNvPr>
          <p:cNvGrpSpPr/>
          <p:nvPr/>
        </p:nvGrpSpPr>
        <p:grpSpPr>
          <a:xfrm>
            <a:off x="4530857" y="2818351"/>
            <a:ext cx="510447" cy="507471"/>
            <a:chOff x="9105101" y="2906137"/>
            <a:chExt cx="510447" cy="507471"/>
          </a:xfrm>
          <a:solidFill>
            <a:srgbClr val="C00000"/>
          </a:solidFill>
        </p:grpSpPr>
        <p:sp>
          <p:nvSpPr>
            <p:cNvPr id="43" name="Oval 121">
              <a:hlinkClick r:id="" action="ppaction://noaction"/>
              <a:extLst>
                <a:ext uri="{FF2B5EF4-FFF2-40B4-BE49-F238E27FC236}">
                  <a16:creationId xmlns:a16="http://schemas.microsoft.com/office/drawing/2014/main" id="{C72042E5-CF1E-4ABE-A2A0-64F36BB28BB4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FB171FB6-1AE7-4D18-A498-C35E7401C6ED}"/>
                </a:ext>
              </a:extLst>
            </p:cNvPr>
            <p:cNvSpPr txBox="1"/>
            <p:nvPr/>
          </p:nvSpPr>
          <p:spPr>
            <a:xfrm>
              <a:off x="9105101" y="3028722"/>
              <a:ext cx="50747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MiijnApp 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Schulden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oep 177">
            <a:extLst>
              <a:ext uri="{FF2B5EF4-FFF2-40B4-BE49-F238E27FC236}">
                <a16:creationId xmlns:a16="http://schemas.microsoft.com/office/drawing/2014/main" id="{C2A70107-F6CA-4142-8D07-F7A5466AFB85}"/>
              </a:ext>
            </a:extLst>
          </p:cNvPr>
          <p:cNvGrpSpPr/>
          <p:nvPr/>
        </p:nvGrpSpPr>
        <p:grpSpPr>
          <a:xfrm>
            <a:off x="5803797" y="3500939"/>
            <a:ext cx="507471" cy="507471"/>
            <a:chOff x="7279408" y="4442345"/>
            <a:chExt cx="507471" cy="50747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6" name="Oval 121">
              <a:hlinkClick r:id="" action="ppaction://noaction"/>
              <a:extLst>
                <a:ext uri="{FF2B5EF4-FFF2-40B4-BE49-F238E27FC236}">
                  <a16:creationId xmlns:a16="http://schemas.microsoft.com/office/drawing/2014/main" id="{69884072-2A2F-432D-8FB1-F40CFA4B9EE8}"/>
                </a:ext>
              </a:extLst>
            </p:cNvPr>
            <p:cNvSpPr/>
            <p:nvPr/>
          </p:nvSpPr>
          <p:spPr>
            <a:xfrm>
              <a:off x="7279408" y="4442345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34636D50-EEEE-4798-8585-0196218A68E5}"/>
                </a:ext>
              </a:extLst>
            </p:cNvPr>
            <p:cNvSpPr txBox="1"/>
            <p:nvPr/>
          </p:nvSpPr>
          <p:spPr>
            <a:xfrm>
              <a:off x="7295633" y="4524793"/>
              <a:ext cx="458416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Open</a:t>
              </a: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Zaak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voor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de burger </a:t>
              </a:r>
            </a:p>
          </p:txBody>
        </p:sp>
      </p:grpSp>
      <p:grpSp>
        <p:nvGrpSpPr>
          <p:cNvPr id="48" name="Groep 180">
            <a:extLst>
              <a:ext uri="{FF2B5EF4-FFF2-40B4-BE49-F238E27FC236}">
                <a16:creationId xmlns:a16="http://schemas.microsoft.com/office/drawing/2014/main" id="{DAF414F6-D82C-41FE-A41D-5D062B1518BC}"/>
              </a:ext>
            </a:extLst>
          </p:cNvPr>
          <p:cNvGrpSpPr/>
          <p:nvPr/>
        </p:nvGrpSpPr>
        <p:grpSpPr>
          <a:xfrm>
            <a:off x="7379306" y="2124066"/>
            <a:ext cx="499200" cy="499200"/>
            <a:chOff x="7060930" y="3641112"/>
            <a:chExt cx="499200" cy="499200"/>
          </a:xfrm>
          <a:solidFill>
            <a:srgbClr val="92D050"/>
          </a:solidFill>
        </p:grpSpPr>
        <p:sp>
          <p:nvSpPr>
            <p:cNvPr id="49" name="Oval 114">
              <a:extLst>
                <a:ext uri="{FF2B5EF4-FFF2-40B4-BE49-F238E27FC236}">
                  <a16:creationId xmlns:a16="http://schemas.microsoft.com/office/drawing/2014/main" id="{08757F18-8102-409E-92E4-545FF606109F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B0A4D83E-00F9-4143-85A0-AB54E6C6A658}"/>
                </a:ext>
              </a:extLst>
            </p:cNvPr>
            <p:cNvSpPr txBox="1"/>
            <p:nvPr/>
          </p:nvSpPr>
          <p:spPr>
            <a:xfrm>
              <a:off x="7071017" y="3744147"/>
              <a:ext cx="47506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Waarde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papieren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" name="Groep 159">
            <a:extLst>
              <a:ext uri="{FF2B5EF4-FFF2-40B4-BE49-F238E27FC236}">
                <a16:creationId xmlns:a16="http://schemas.microsoft.com/office/drawing/2014/main" id="{C930871D-F9DD-438A-A4C0-9A251C21F26B}"/>
              </a:ext>
            </a:extLst>
          </p:cNvPr>
          <p:cNvGrpSpPr/>
          <p:nvPr/>
        </p:nvGrpSpPr>
        <p:grpSpPr>
          <a:xfrm>
            <a:off x="5845025" y="4228414"/>
            <a:ext cx="659419" cy="499200"/>
            <a:chOff x="1676278" y="2645587"/>
            <a:chExt cx="659419" cy="499200"/>
          </a:xfrm>
          <a:solidFill>
            <a:srgbClr val="66FFFF"/>
          </a:solidFill>
        </p:grpSpPr>
        <p:sp>
          <p:nvSpPr>
            <p:cNvPr id="52" name="Oval 87">
              <a:extLst>
                <a:ext uri="{FF2B5EF4-FFF2-40B4-BE49-F238E27FC236}">
                  <a16:creationId xmlns:a16="http://schemas.microsoft.com/office/drawing/2014/main" id="{7AEB27BE-D7A8-486C-9225-968C51C04660}"/>
                </a:ext>
              </a:extLst>
            </p:cNvPr>
            <p:cNvSpPr/>
            <p:nvPr/>
          </p:nvSpPr>
          <p:spPr>
            <a:xfrm>
              <a:off x="1780669" y="2645587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TextBox 102">
              <a:hlinkClick r:id="" action="ppaction://noaction"/>
              <a:extLst>
                <a:ext uri="{FF2B5EF4-FFF2-40B4-BE49-F238E27FC236}">
                  <a16:creationId xmlns:a16="http://schemas.microsoft.com/office/drawing/2014/main" id="{CB2C9873-66DC-4D2A-BD01-F4882FAE5AF1}"/>
                </a:ext>
              </a:extLst>
            </p:cNvPr>
            <p:cNvSpPr txBox="1"/>
            <p:nvPr/>
          </p:nvSpPr>
          <p:spPr>
            <a:xfrm>
              <a:off x="1676278" y="2769163"/>
              <a:ext cx="65941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Agenda</a:t>
              </a:r>
            </a:p>
          </p:txBody>
        </p:sp>
      </p:grpSp>
      <p:grpSp>
        <p:nvGrpSpPr>
          <p:cNvPr id="54" name="Groep 169">
            <a:extLst>
              <a:ext uri="{FF2B5EF4-FFF2-40B4-BE49-F238E27FC236}">
                <a16:creationId xmlns:a16="http://schemas.microsoft.com/office/drawing/2014/main" id="{996C4A36-16F9-4661-9CE6-F494DBCD7A5B}"/>
              </a:ext>
            </a:extLst>
          </p:cNvPr>
          <p:cNvGrpSpPr/>
          <p:nvPr/>
        </p:nvGrpSpPr>
        <p:grpSpPr>
          <a:xfrm>
            <a:off x="1808048" y="2652990"/>
            <a:ext cx="511518" cy="507471"/>
            <a:chOff x="9104030" y="2906137"/>
            <a:chExt cx="511518" cy="507471"/>
          </a:xfrm>
          <a:solidFill>
            <a:schemeClr val="bg2">
              <a:lumMod val="90000"/>
            </a:schemeClr>
          </a:solidFill>
        </p:grpSpPr>
        <p:sp>
          <p:nvSpPr>
            <p:cNvPr id="55" name="Oval 121">
              <a:extLst>
                <a:ext uri="{FF2B5EF4-FFF2-40B4-BE49-F238E27FC236}">
                  <a16:creationId xmlns:a16="http://schemas.microsoft.com/office/drawing/2014/main" id="{8B5EE6D3-7F71-47FE-B408-9B54CD9A0128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404D2798-3BD5-4FDD-BF7D-9DA8FC9C42F3}"/>
                </a:ext>
              </a:extLst>
            </p:cNvPr>
            <p:cNvSpPr txBox="1"/>
            <p:nvPr/>
          </p:nvSpPr>
          <p:spPr>
            <a:xfrm>
              <a:off x="9104030" y="3036761"/>
              <a:ext cx="50747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OpenA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pps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Amsterdam</a:t>
              </a:r>
            </a:p>
          </p:txBody>
        </p:sp>
      </p:grpSp>
      <p:grpSp>
        <p:nvGrpSpPr>
          <p:cNvPr id="57" name="Groep 184">
            <a:extLst>
              <a:ext uri="{FF2B5EF4-FFF2-40B4-BE49-F238E27FC236}">
                <a16:creationId xmlns:a16="http://schemas.microsoft.com/office/drawing/2014/main" id="{5194F145-C990-4F5F-9A1A-C28543DD52D7}"/>
              </a:ext>
            </a:extLst>
          </p:cNvPr>
          <p:cNvGrpSpPr/>
          <p:nvPr/>
        </p:nvGrpSpPr>
        <p:grpSpPr>
          <a:xfrm>
            <a:off x="4064673" y="3692917"/>
            <a:ext cx="510833" cy="507471"/>
            <a:chOff x="9104715" y="2906137"/>
            <a:chExt cx="510833" cy="507471"/>
          </a:xfrm>
          <a:solidFill>
            <a:srgbClr val="7030A0"/>
          </a:solidFill>
        </p:grpSpPr>
        <p:sp>
          <p:nvSpPr>
            <p:cNvPr id="58" name="Oval 121">
              <a:extLst>
                <a:ext uri="{FF2B5EF4-FFF2-40B4-BE49-F238E27FC236}">
                  <a16:creationId xmlns:a16="http://schemas.microsoft.com/office/drawing/2014/main" id="{DD08F6AE-48EC-45C8-8809-E8F75B5F6B13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0615BB82-2603-40F1-9476-8D1961EF1BDE}"/>
                </a:ext>
              </a:extLst>
            </p:cNvPr>
            <p:cNvSpPr txBox="1"/>
            <p:nvPr/>
          </p:nvSpPr>
          <p:spPr>
            <a:xfrm>
              <a:off x="9104715" y="3006914"/>
              <a:ext cx="50747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Registratie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Vakantie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verhuur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Title 1">
            <a:extLst>
              <a:ext uri="{FF2B5EF4-FFF2-40B4-BE49-F238E27FC236}">
                <a16:creationId xmlns:a16="http://schemas.microsoft.com/office/drawing/2014/main" id="{BA3DE58A-7D01-4965-8530-9223047281CD}"/>
              </a:ext>
            </a:extLst>
          </p:cNvPr>
          <p:cNvSpPr txBox="1">
            <a:spLocks/>
          </p:cNvSpPr>
          <p:nvPr/>
        </p:nvSpPr>
        <p:spPr bwMode="auto">
          <a:xfrm>
            <a:off x="1560352" y="225223"/>
            <a:ext cx="10538004" cy="113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de-DE" sz="3200" b="1" kern="1200">
                <a:solidFill>
                  <a:srgbClr val="00A9F3"/>
                </a:solidFill>
                <a:latin typeface="Arial" charset="0"/>
                <a:ea typeface="Arial" charset="0"/>
                <a:cs typeface="Arial" charset="0"/>
              </a:defRPr>
            </a:lvl1pPr>
            <a:lvl2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4572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6pPr>
            <a:lvl7pPr marL="9144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7pPr>
            <a:lvl8pPr marL="13716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8pPr>
            <a:lvl9pPr marL="18288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nl-NL" sz="2400" dirty="0"/>
              <a:t>Allerlei initiatieven die reeds lopen en waarbij als onderdeel API’s ontwikkeld worden die mogelijk een API-standaard kunnen worden</a:t>
            </a:r>
          </a:p>
        </p:txBody>
      </p:sp>
      <p:sp>
        <p:nvSpPr>
          <p:cNvPr id="64" name="Oval 8">
            <a:extLst>
              <a:ext uri="{FF2B5EF4-FFF2-40B4-BE49-F238E27FC236}">
                <a16:creationId xmlns:a16="http://schemas.microsoft.com/office/drawing/2014/main" id="{7C947CE6-8ABF-47A9-B2B7-6F9BB1286ADE}"/>
              </a:ext>
            </a:extLst>
          </p:cNvPr>
          <p:cNvSpPr/>
          <p:nvPr/>
        </p:nvSpPr>
        <p:spPr>
          <a:xfrm>
            <a:off x="10867576" y="2089922"/>
            <a:ext cx="409019" cy="2710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1" name="Straight Connector 273">
            <a:extLst>
              <a:ext uri="{FF2B5EF4-FFF2-40B4-BE49-F238E27FC236}">
                <a16:creationId xmlns:a16="http://schemas.microsoft.com/office/drawing/2014/main" id="{ABC6F9FA-149B-45B4-A9E8-9FC29B9B1BF1}"/>
              </a:ext>
            </a:extLst>
          </p:cNvPr>
          <p:cNvCxnSpPr/>
          <p:nvPr/>
        </p:nvCxnSpPr>
        <p:spPr>
          <a:xfrm>
            <a:off x="3067501" y="4546371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274">
            <a:extLst>
              <a:ext uri="{FF2B5EF4-FFF2-40B4-BE49-F238E27FC236}">
                <a16:creationId xmlns:a16="http://schemas.microsoft.com/office/drawing/2014/main" id="{1B52ECD8-9E87-4ABB-9C18-1F1135F6EA6B}"/>
              </a:ext>
            </a:extLst>
          </p:cNvPr>
          <p:cNvCxnSpPr/>
          <p:nvPr/>
        </p:nvCxnSpPr>
        <p:spPr>
          <a:xfrm>
            <a:off x="4379466" y="4546371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275">
            <a:extLst>
              <a:ext uri="{FF2B5EF4-FFF2-40B4-BE49-F238E27FC236}">
                <a16:creationId xmlns:a16="http://schemas.microsoft.com/office/drawing/2014/main" id="{48DF53FC-39C5-4204-94C4-0CD6878C3BDD}"/>
              </a:ext>
            </a:extLst>
          </p:cNvPr>
          <p:cNvCxnSpPr/>
          <p:nvPr/>
        </p:nvCxnSpPr>
        <p:spPr>
          <a:xfrm>
            <a:off x="5717935" y="4546371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277">
            <a:extLst>
              <a:ext uri="{FF2B5EF4-FFF2-40B4-BE49-F238E27FC236}">
                <a16:creationId xmlns:a16="http://schemas.microsoft.com/office/drawing/2014/main" id="{2B53F59C-F812-4C55-B6C5-415FE66BE4F5}"/>
              </a:ext>
            </a:extLst>
          </p:cNvPr>
          <p:cNvCxnSpPr/>
          <p:nvPr/>
        </p:nvCxnSpPr>
        <p:spPr>
          <a:xfrm>
            <a:off x="8368370" y="4546371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278">
            <a:extLst>
              <a:ext uri="{FF2B5EF4-FFF2-40B4-BE49-F238E27FC236}">
                <a16:creationId xmlns:a16="http://schemas.microsoft.com/office/drawing/2014/main" id="{BB970DC7-41CD-4A8A-8CF2-1EE42B9C8329}"/>
              </a:ext>
            </a:extLst>
          </p:cNvPr>
          <p:cNvCxnSpPr/>
          <p:nvPr/>
        </p:nvCxnSpPr>
        <p:spPr>
          <a:xfrm>
            <a:off x="9693587" y="4546371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279">
            <a:extLst>
              <a:ext uri="{FF2B5EF4-FFF2-40B4-BE49-F238E27FC236}">
                <a16:creationId xmlns:a16="http://schemas.microsoft.com/office/drawing/2014/main" id="{855FE4B7-92E3-42C3-A31F-CE8273F0D102}"/>
              </a:ext>
            </a:extLst>
          </p:cNvPr>
          <p:cNvCxnSpPr/>
          <p:nvPr/>
        </p:nvCxnSpPr>
        <p:spPr>
          <a:xfrm>
            <a:off x="11005553" y="4686100"/>
            <a:ext cx="0" cy="240064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260">
            <a:extLst>
              <a:ext uri="{FF2B5EF4-FFF2-40B4-BE49-F238E27FC236}">
                <a16:creationId xmlns:a16="http://schemas.microsoft.com/office/drawing/2014/main" id="{2EDB2A4C-1241-4BA0-90E4-2694BDBD6ECD}"/>
              </a:ext>
            </a:extLst>
          </p:cNvPr>
          <p:cNvSpPr txBox="1"/>
          <p:nvPr/>
        </p:nvSpPr>
        <p:spPr>
          <a:xfrm>
            <a:off x="1766905" y="1333192"/>
            <a:ext cx="2619718" cy="324000"/>
          </a:xfrm>
          <a:custGeom>
            <a:avLst/>
            <a:gdLst>
              <a:gd name="connsiteX0" fmla="*/ 0 w 2619718"/>
              <a:gd name="connsiteY0" fmla="*/ 0 h 324000"/>
              <a:gd name="connsiteX1" fmla="*/ 628732 w 2619718"/>
              <a:gd name="connsiteY1" fmla="*/ 0 h 324000"/>
              <a:gd name="connsiteX2" fmla="*/ 1283662 w 2619718"/>
              <a:gd name="connsiteY2" fmla="*/ 0 h 324000"/>
              <a:gd name="connsiteX3" fmla="*/ 1938591 w 2619718"/>
              <a:gd name="connsiteY3" fmla="*/ 0 h 324000"/>
              <a:gd name="connsiteX4" fmla="*/ 2619718 w 2619718"/>
              <a:gd name="connsiteY4" fmla="*/ 0 h 324000"/>
              <a:gd name="connsiteX5" fmla="*/ 2619718 w 2619718"/>
              <a:gd name="connsiteY5" fmla="*/ 324000 h 324000"/>
              <a:gd name="connsiteX6" fmla="*/ 1964789 w 2619718"/>
              <a:gd name="connsiteY6" fmla="*/ 324000 h 324000"/>
              <a:gd name="connsiteX7" fmla="*/ 1362253 w 2619718"/>
              <a:gd name="connsiteY7" fmla="*/ 324000 h 324000"/>
              <a:gd name="connsiteX8" fmla="*/ 759718 w 2619718"/>
              <a:gd name="connsiteY8" fmla="*/ 324000 h 324000"/>
              <a:gd name="connsiteX9" fmla="*/ 0 w 2619718"/>
              <a:gd name="connsiteY9" fmla="*/ 324000 h 324000"/>
              <a:gd name="connsiteX10" fmla="*/ 0 w 2619718"/>
              <a:gd name="connsiteY10" fmla="*/ 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9718" h="324000" fill="none" extrusionOk="0">
                <a:moveTo>
                  <a:pt x="0" y="0"/>
                </a:moveTo>
                <a:cubicBezTo>
                  <a:pt x="227055" y="18797"/>
                  <a:pt x="466749" y="-21502"/>
                  <a:pt x="628732" y="0"/>
                </a:cubicBezTo>
                <a:cubicBezTo>
                  <a:pt x="790715" y="21502"/>
                  <a:pt x="1031481" y="-15459"/>
                  <a:pt x="1283662" y="0"/>
                </a:cubicBezTo>
                <a:cubicBezTo>
                  <a:pt x="1535843" y="15459"/>
                  <a:pt x="1780132" y="-28123"/>
                  <a:pt x="1938591" y="0"/>
                </a:cubicBezTo>
                <a:cubicBezTo>
                  <a:pt x="2097050" y="28123"/>
                  <a:pt x="2415446" y="-10836"/>
                  <a:pt x="2619718" y="0"/>
                </a:cubicBezTo>
                <a:cubicBezTo>
                  <a:pt x="2607029" y="81131"/>
                  <a:pt x="2625998" y="241664"/>
                  <a:pt x="2619718" y="324000"/>
                </a:cubicBezTo>
                <a:cubicBezTo>
                  <a:pt x="2345521" y="342327"/>
                  <a:pt x="2105329" y="298688"/>
                  <a:pt x="1964789" y="324000"/>
                </a:cubicBezTo>
                <a:cubicBezTo>
                  <a:pt x="1824249" y="349312"/>
                  <a:pt x="1613470" y="328892"/>
                  <a:pt x="1362253" y="324000"/>
                </a:cubicBezTo>
                <a:cubicBezTo>
                  <a:pt x="1111036" y="319108"/>
                  <a:pt x="957604" y="345046"/>
                  <a:pt x="759718" y="324000"/>
                </a:cubicBezTo>
                <a:cubicBezTo>
                  <a:pt x="561833" y="302954"/>
                  <a:pt x="152063" y="295694"/>
                  <a:pt x="0" y="324000"/>
                </a:cubicBezTo>
                <a:cubicBezTo>
                  <a:pt x="13489" y="192402"/>
                  <a:pt x="-3855" y="148547"/>
                  <a:pt x="0" y="0"/>
                </a:cubicBezTo>
                <a:close/>
              </a:path>
              <a:path w="2619718" h="324000" stroke="0" extrusionOk="0">
                <a:moveTo>
                  <a:pt x="0" y="0"/>
                </a:moveTo>
                <a:cubicBezTo>
                  <a:pt x="149122" y="-2787"/>
                  <a:pt x="484251" y="12419"/>
                  <a:pt x="628732" y="0"/>
                </a:cubicBezTo>
                <a:cubicBezTo>
                  <a:pt x="773213" y="-12419"/>
                  <a:pt x="1011215" y="24768"/>
                  <a:pt x="1205070" y="0"/>
                </a:cubicBezTo>
                <a:cubicBezTo>
                  <a:pt x="1398925" y="-24768"/>
                  <a:pt x="1688515" y="-17948"/>
                  <a:pt x="1912394" y="0"/>
                </a:cubicBezTo>
                <a:cubicBezTo>
                  <a:pt x="2136273" y="17948"/>
                  <a:pt x="2428234" y="-26146"/>
                  <a:pt x="2619718" y="0"/>
                </a:cubicBezTo>
                <a:cubicBezTo>
                  <a:pt x="2609325" y="151413"/>
                  <a:pt x="2622230" y="257986"/>
                  <a:pt x="2619718" y="324000"/>
                </a:cubicBezTo>
                <a:cubicBezTo>
                  <a:pt x="2449795" y="297828"/>
                  <a:pt x="2206294" y="338778"/>
                  <a:pt x="2017183" y="324000"/>
                </a:cubicBezTo>
                <a:cubicBezTo>
                  <a:pt x="1828073" y="309222"/>
                  <a:pt x="1674554" y="337883"/>
                  <a:pt x="1414648" y="324000"/>
                </a:cubicBezTo>
                <a:cubicBezTo>
                  <a:pt x="1154743" y="310117"/>
                  <a:pt x="859591" y="291277"/>
                  <a:pt x="707324" y="324000"/>
                </a:cubicBezTo>
                <a:cubicBezTo>
                  <a:pt x="555057" y="356723"/>
                  <a:pt x="348116" y="288639"/>
                  <a:pt x="0" y="324000"/>
                </a:cubicBezTo>
                <a:cubicBezTo>
                  <a:pt x="9638" y="169272"/>
                  <a:pt x="1954" y="99859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3600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IDEEEN</a:t>
            </a:r>
          </a:p>
        </p:txBody>
      </p:sp>
      <p:sp>
        <p:nvSpPr>
          <p:cNvPr id="71" name="TextBox 258">
            <a:extLst>
              <a:ext uri="{FF2B5EF4-FFF2-40B4-BE49-F238E27FC236}">
                <a16:creationId xmlns:a16="http://schemas.microsoft.com/office/drawing/2014/main" id="{BE9FDD72-7CF9-4596-919F-72719240C194}"/>
              </a:ext>
            </a:extLst>
          </p:cNvPr>
          <p:cNvSpPr txBox="1"/>
          <p:nvPr/>
        </p:nvSpPr>
        <p:spPr>
          <a:xfrm>
            <a:off x="4420289" y="1336862"/>
            <a:ext cx="5261475" cy="324000"/>
          </a:xfrm>
          <a:custGeom>
            <a:avLst/>
            <a:gdLst>
              <a:gd name="connsiteX0" fmla="*/ 0 w 5261475"/>
              <a:gd name="connsiteY0" fmla="*/ 0 h 324000"/>
              <a:gd name="connsiteX1" fmla="*/ 657684 w 5261475"/>
              <a:gd name="connsiteY1" fmla="*/ 0 h 324000"/>
              <a:gd name="connsiteX2" fmla="*/ 1420598 w 5261475"/>
              <a:gd name="connsiteY2" fmla="*/ 0 h 324000"/>
              <a:gd name="connsiteX3" fmla="*/ 2025668 w 5261475"/>
              <a:gd name="connsiteY3" fmla="*/ 0 h 324000"/>
              <a:gd name="connsiteX4" fmla="*/ 2525508 w 5261475"/>
              <a:gd name="connsiteY4" fmla="*/ 0 h 324000"/>
              <a:gd name="connsiteX5" fmla="*/ 3183192 w 5261475"/>
              <a:gd name="connsiteY5" fmla="*/ 0 h 324000"/>
              <a:gd name="connsiteX6" fmla="*/ 3683032 w 5261475"/>
              <a:gd name="connsiteY6" fmla="*/ 0 h 324000"/>
              <a:gd name="connsiteX7" fmla="*/ 4182873 w 5261475"/>
              <a:gd name="connsiteY7" fmla="*/ 0 h 324000"/>
              <a:gd name="connsiteX8" fmla="*/ 4682713 w 5261475"/>
              <a:gd name="connsiteY8" fmla="*/ 0 h 324000"/>
              <a:gd name="connsiteX9" fmla="*/ 5261475 w 5261475"/>
              <a:gd name="connsiteY9" fmla="*/ 0 h 324000"/>
              <a:gd name="connsiteX10" fmla="*/ 5261475 w 5261475"/>
              <a:gd name="connsiteY10" fmla="*/ 324000 h 324000"/>
              <a:gd name="connsiteX11" fmla="*/ 4603791 w 5261475"/>
              <a:gd name="connsiteY11" fmla="*/ 324000 h 324000"/>
              <a:gd name="connsiteX12" fmla="*/ 3893492 w 5261475"/>
              <a:gd name="connsiteY12" fmla="*/ 324000 h 324000"/>
              <a:gd name="connsiteX13" fmla="*/ 3341037 w 5261475"/>
              <a:gd name="connsiteY13" fmla="*/ 324000 h 324000"/>
              <a:gd name="connsiteX14" fmla="*/ 2735967 w 5261475"/>
              <a:gd name="connsiteY14" fmla="*/ 324000 h 324000"/>
              <a:gd name="connsiteX15" fmla="*/ 2130897 w 5261475"/>
              <a:gd name="connsiteY15" fmla="*/ 324000 h 324000"/>
              <a:gd name="connsiteX16" fmla="*/ 1420598 w 5261475"/>
              <a:gd name="connsiteY16" fmla="*/ 324000 h 324000"/>
              <a:gd name="connsiteX17" fmla="*/ 868143 w 5261475"/>
              <a:gd name="connsiteY17" fmla="*/ 324000 h 324000"/>
              <a:gd name="connsiteX18" fmla="*/ 0 w 5261475"/>
              <a:gd name="connsiteY18" fmla="*/ 324000 h 324000"/>
              <a:gd name="connsiteX19" fmla="*/ 0 w 5261475"/>
              <a:gd name="connsiteY19" fmla="*/ 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261475" h="324000" fill="none" extrusionOk="0">
                <a:moveTo>
                  <a:pt x="0" y="0"/>
                </a:moveTo>
                <a:cubicBezTo>
                  <a:pt x="183272" y="9935"/>
                  <a:pt x="366841" y="-866"/>
                  <a:pt x="657684" y="0"/>
                </a:cubicBezTo>
                <a:cubicBezTo>
                  <a:pt x="948527" y="866"/>
                  <a:pt x="1191553" y="29946"/>
                  <a:pt x="1420598" y="0"/>
                </a:cubicBezTo>
                <a:cubicBezTo>
                  <a:pt x="1649643" y="-29946"/>
                  <a:pt x="1876958" y="-20508"/>
                  <a:pt x="2025668" y="0"/>
                </a:cubicBezTo>
                <a:cubicBezTo>
                  <a:pt x="2174378" y="20508"/>
                  <a:pt x="2295481" y="8078"/>
                  <a:pt x="2525508" y="0"/>
                </a:cubicBezTo>
                <a:cubicBezTo>
                  <a:pt x="2755535" y="-8078"/>
                  <a:pt x="2931501" y="-24030"/>
                  <a:pt x="3183192" y="0"/>
                </a:cubicBezTo>
                <a:cubicBezTo>
                  <a:pt x="3434883" y="24030"/>
                  <a:pt x="3461519" y="17955"/>
                  <a:pt x="3683032" y="0"/>
                </a:cubicBezTo>
                <a:cubicBezTo>
                  <a:pt x="3904545" y="-17955"/>
                  <a:pt x="3936912" y="13849"/>
                  <a:pt x="4182873" y="0"/>
                </a:cubicBezTo>
                <a:cubicBezTo>
                  <a:pt x="4428834" y="-13849"/>
                  <a:pt x="4567795" y="2720"/>
                  <a:pt x="4682713" y="0"/>
                </a:cubicBezTo>
                <a:cubicBezTo>
                  <a:pt x="4797631" y="-2720"/>
                  <a:pt x="5071059" y="8389"/>
                  <a:pt x="5261475" y="0"/>
                </a:cubicBezTo>
                <a:cubicBezTo>
                  <a:pt x="5255089" y="112194"/>
                  <a:pt x="5276735" y="203226"/>
                  <a:pt x="5261475" y="324000"/>
                </a:cubicBezTo>
                <a:cubicBezTo>
                  <a:pt x="4983917" y="293723"/>
                  <a:pt x="4814962" y="312609"/>
                  <a:pt x="4603791" y="324000"/>
                </a:cubicBezTo>
                <a:cubicBezTo>
                  <a:pt x="4392620" y="335391"/>
                  <a:pt x="4210651" y="359167"/>
                  <a:pt x="3893492" y="324000"/>
                </a:cubicBezTo>
                <a:cubicBezTo>
                  <a:pt x="3576333" y="288833"/>
                  <a:pt x="3566967" y="341839"/>
                  <a:pt x="3341037" y="324000"/>
                </a:cubicBezTo>
                <a:cubicBezTo>
                  <a:pt x="3115108" y="306161"/>
                  <a:pt x="2999570" y="343037"/>
                  <a:pt x="2735967" y="324000"/>
                </a:cubicBezTo>
                <a:cubicBezTo>
                  <a:pt x="2472364" y="304964"/>
                  <a:pt x="2331010" y="301740"/>
                  <a:pt x="2130897" y="324000"/>
                </a:cubicBezTo>
                <a:cubicBezTo>
                  <a:pt x="1930784" y="346261"/>
                  <a:pt x="1563071" y="304013"/>
                  <a:pt x="1420598" y="324000"/>
                </a:cubicBezTo>
                <a:cubicBezTo>
                  <a:pt x="1278125" y="343987"/>
                  <a:pt x="1048934" y="302438"/>
                  <a:pt x="868143" y="324000"/>
                </a:cubicBezTo>
                <a:cubicBezTo>
                  <a:pt x="687353" y="345562"/>
                  <a:pt x="221012" y="357742"/>
                  <a:pt x="0" y="324000"/>
                </a:cubicBezTo>
                <a:cubicBezTo>
                  <a:pt x="-15544" y="168735"/>
                  <a:pt x="-1578" y="153099"/>
                  <a:pt x="0" y="0"/>
                </a:cubicBezTo>
                <a:close/>
              </a:path>
              <a:path w="5261475" h="324000" stroke="0" extrusionOk="0">
                <a:moveTo>
                  <a:pt x="0" y="0"/>
                </a:moveTo>
                <a:cubicBezTo>
                  <a:pt x="140023" y="3839"/>
                  <a:pt x="513640" y="6604"/>
                  <a:pt x="657684" y="0"/>
                </a:cubicBezTo>
                <a:cubicBezTo>
                  <a:pt x="801728" y="-6604"/>
                  <a:pt x="1074308" y="19078"/>
                  <a:pt x="1420598" y="0"/>
                </a:cubicBezTo>
                <a:cubicBezTo>
                  <a:pt x="1766888" y="-19078"/>
                  <a:pt x="1796135" y="-10640"/>
                  <a:pt x="1920438" y="0"/>
                </a:cubicBezTo>
                <a:cubicBezTo>
                  <a:pt x="2044741" y="10640"/>
                  <a:pt x="2353108" y="13129"/>
                  <a:pt x="2472893" y="0"/>
                </a:cubicBezTo>
                <a:cubicBezTo>
                  <a:pt x="2592678" y="-13129"/>
                  <a:pt x="2741917" y="12592"/>
                  <a:pt x="2972733" y="0"/>
                </a:cubicBezTo>
                <a:cubicBezTo>
                  <a:pt x="3203549" y="-12592"/>
                  <a:pt x="3380817" y="-37425"/>
                  <a:pt x="3735647" y="0"/>
                </a:cubicBezTo>
                <a:cubicBezTo>
                  <a:pt x="4090477" y="37425"/>
                  <a:pt x="4196124" y="-19834"/>
                  <a:pt x="4393332" y="0"/>
                </a:cubicBezTo>
                <a:cubicBezTo>
                  <a:pt x="4590541" y="19834"/>
                  <a:pt x="4937203" y="-12235"/>
                  <a:pt x="5261475" y="0"/>
                </a:cubicBezTo>
                <a:cubicBezTo>
                  <a:pt x="5248847" y="112576"/>
                  <a:pt x="5261412" y="258350"/>
                  <a:pt x="5261475" y="324000"/>
                </a:cubicBezTo>
                <a:cubicBezTo>
                  <a:pt x="5078203" y="343850"/>
                  <a:pt x="4813376" y="338891"/>
                  <a:pt x="4498561" y="324000"/>
                </a:cubicBezTo>
                <a:cubicBezTo>
                  <a:pt x="4183746" y="309109"/>
                  <a:pt x="4071484" y="304637"/>
                  <a:pt x="3788262" y="324000"/>
                </a:cubicBezTo>
                <a:cubicBezTo>
                  <a:pt x="3505040" y="343363"/>
                  <a:pt x="3430928" y="304031"/>
                  <a:pt x="3077963" y="324000"/>
                </a:cubicBezTo>
                <a:cubicBezTo>
                  <a:pt x="2724998" y="343969"/>
                  <a:pt x="2707437" y="341985"/>
                  <a:pt x="2472893" y="324000"/>
                </a:cubicBezTo>
                <a:cubicBezTo>
                  <a:pt x="2238349" y="306016"/>
                  <a:pt x="2086071" y="328093"/>
                  <a:pt x="1867824" y="324000"/>
                </a:cubicBezTo>
                <a:cubicBezTo>
                  <a:pt x="1649577" y="319907"/>
                  <a:pt x="1491424" y="301470"/>
                  <a:pt x="1157524" y="324000"/>
                </a:cubicBezTo>
                <a:cubicBezTo>
                  <a:pt x="823624" y="346530"/>
                  <a:pt x="779475" y="329539"/>
                  <a:pt x="605070" y="324000"/>
                </a:cubicBezTo>
                <a:cubicBezTo>
                  <a:pt x="430665" y="318461"/>
                  <a:pt x="136794" y="351593"/>
                  <a:pt x="0" y="324000"/>
                </a:cubicBezTo>
                <a:cubicBezTo>
                  <a:pt x="4935" y="232513"/>
                  <a:pt x="-12257" y="123487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7822948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3600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REALISATIE</a:t>
            </a:r>
          </a:p>
        </p:txBody>
      </p:sp>
      <p:sp>
        <p:nvSpPr>
          <p:cNvPr id="72" name="TextBox 259">
            <a:extLst>
              <a:ext uri="{FF2B5EF4-FFF2-40B4-BE49-F238E27FC236}">
                <a16:creationId xmlns:a16="http://schemas.microsoft.com/office/drawing/2014/main" id="{09CFE1FF-7CEA-45F2-8228-136D09D29F71}"/>
              </a:ext>
            </a:extLst>
          </p:cNvPr>
          <p:cNvSpPr txBox="1"/>
          <p:nvPr/>
        </p:nvSpPr>
        <p:spPr>
          <a:xfrm>
            <a:off x="9707874" y="1334975"/>
            <a:ext cx="1296000" cy="324000"/>
          </a:xfrm>
          <a:custGeom>
            <a:avLst/>
            <a:gdLst>
              <a:gd name="connsiteX0" fmla="*/ 0 w 1296000"/>
              <a:gd name="connsiteY0" fmla="*/ 0 h 324000"/>
              <a:gd name="connsiteX1" fmla="*/ 648000 w 1296000"/>
              <a:gd name="connsiteY1" fmla="*/ 0 h 324000"/>
              <a:gd name="connsiteX2" fmla="*/ 1296000 w 1296000"/>
              <a:gd name="connsiteY2" fmla="*/ 0 h 324000"/>
              <a:gd name="connsiteX3" fmla="*/ 1296000 w 1296000"/>
              <a:gd name="connsiteY3" fmla="*/ 324000 h 324000"/>
              <a:gd name="connsiteX4" fmla="*/ 660960 w 1296000"/>
              <a:gd name="connsiteY4" fmla="*/ 324000 h 324000"/>
              <a:gd name="connsiteX5" fmla="*/ 0 w 1296000"/>
              <a:gd name="connsiteY5" fmla="*/ 324000 h 324000"/>
              <a:gd name="connsiteX6" fmla="*/ 0 w 1296000"/>
              <a:gd name="connsiteY6" fmla="*/ 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6000" h="324000" fill="none" extrusionOk="0">
                <a:moveTo>
                  <a:pt x="0" y="0"/>
                </a:moveTo>
                <a:cubicBezTo>
                  <a:pt x="274492" y="18412"/>
                  <a:pt x="447220" y="30265"/>
                  <a:pt x="648000" y="0"/>
                </a:cubicBezTo>
                <a:cubicBezTo>
                  <a:pt x="848780" y="-30265"/>
                  <a:pt x="1071619" y="944"/>
                  <a:pt x="1296000" y="0"/>
                </a:cubicBezTo>
                <a:cubicBezTo>
                  <a:pt x="1285873" y="71738"/>
                  <a:pt x="1279893" y="234134"/>
                  <a:pt x="1296000" y="324000"/>
                </a:cubicBezTo>
                <a:cubicBezTo>
                  <a:pt x="1137242" y="338488"/>
                  <a:pt x="966591" y="328708"/>
                  <a:pt x="660960" y="324000"/>
                </a:cubicBezTo>
                <a:cubicBezTo>
                  <a:pt x="355329" y="319292"/>
                  <a:pt x="233949" y="346376"/>
                  <a:pt x="0" y="324000"/>
                </a:cubicBezTo>
                <a:cubicBezTo>
                  <a:pt x="11044" y="183208"/>
                  <a:pt x="-6608" y="137393"/>
                  <a:pt x="0" y="0"/>
                </a:cubicBezTo>
                <a:close/>
              </a:path>
              <a:path w="1296000" h="324000" stroke="0" extrusionOk="0">
                <a:moveTo>
                  <a:pt x="0" y="0"/>
                </a:moveTo>
                <a:cubicBezTo>
                  <a:pt x="304430" y="6108"/>
                  <a:pt x="372263" y="-5595"/>
                  <a:pt x="609120" y="0"/>
                </a:cubicBezTo>
                <a:cubicBezTo>
                  <a:pt x="845977" y="5595"/>
                  <a:pt x="965452" y="9743"/>
                  <a:pt x="1296000" y="0"/>
                </a:cubicBezTo>
                <a:cubicBezTo>
                  <a:pt x="1281130" y="104542"/>
                  <a:pt x="1292823" y="200329"/>
                  <a:pt x="1296000" y="324000"/>
                </a:cubicBezTo>
                <a:cubicBezTo>
                  <a:pt x="1036563" y="351602"/>
                  <a:pt x="958544" y="355312"/>
                  <a:pt x="622080" y="324000"/>
                </a:cubicBezTo>
                <a:cubicBezTo>
                  <a:pt x="285616" y="292688"/>
                  <a:pt x="209958" y="294549"/>
                  <a:pt x="0" y="324000"/>
                </a:cubicBezTo>
                <a:cubicBezTo>
                  <a:pt x="8143" y="225638"/>
                  <a:pt x="11887" y="150225"/>
                  <a:pt x="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85638662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3600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GEBRUIK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4F54C15-10C1-4149-ACF3-0694FA6886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17997" y="6032558"/>
            <a:ext cx="600219" cy="600219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239351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5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Rectangle 286">
            <a:extLst>
              <a:ext uri="{FF2B5EF4-FFF2-40B4-BE49-F238E27FC236}">
                <a16:creationId xmlns:a16="http://schemas.microsoft.com/office/drawing/2014/main" id="{26381164-7055-451E-9F5F-9CE303594713}"/>
              </a:ext>
            </a:extLst>
          </p:cNvPr>
          <p:cNvSpPr/>
          <p:nvPr/>
        </p:nvSpPr>
        <p:spPr>
          <a:xfrm>
            <a:off x="10256" y="0"/>
            <a:ext cx="12192000" cy="6857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8" name="Picture 89">
            <a:extLst>
              <a:ext uri="{FF2B5EF4-FFF2-40B4-BE49-F238E27FC236}">
                <a16:creationId xmlns:a16="http://schemas.microsoft.com/office/drawing/2014/main" id="{BCE442CA-AF13-4962-AD80-ACF5B96389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86" y="298944"/>
            <a:ext cx="11090771" cy="6418267"/>
          </a:xfrm>
          <a:prstGeom prst="rect">
            <a:avLst/>
          </a:prstGeom>
        </p:spPr>
      </p:pic>
      <p:cxnSp>
        <p:nvCxnSpPr>
          <p:cNvPr id="289" name="Straight Connector 83">
            <a:extLst>
              <a:ext uri="{FF2B5EF4-FFF2-40B4-BE49-F238E27FC236}">
                <a16:creationId xmlns:a16="http://schemas.microsoft.com/office/drawing/2014/main" id="{61F1B6D6-22A8-45FD-94F0-48F276EDBDEC}"/>
              </a:ext>
            </a:extLst>
          </p:cNvPr>
          <p:cNvCxnSpPr/>
          <p:nvPr/>
        </p:nvCxnSpPr>
        <p:spPr>
          <a:xfrm flipH="1">
            <a:off x="1755536" y="3748919"/>
            <a:ext cx="10313" cy="2331655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73">
            <a:extLst>
              <a:ext uri="{FF2B5EF4-FFF2-40B4-BE49-F238E27FC236}">
                <a16:creationId xmlns:a16="http://schemas.microsoft.com/office/drawing/2014/main" id="{EE21D64D-D1FD-47AA-B3F9-B898487584E6}"/>
              </a:ext>
            </a:extLst>
          </p:cNvPr>
          <p:cNvCxnSpPr/>
          <p:nvPr/>
        </p:nvCxnSpPr>
        <p:spPr>
          <a:xfrm>
            <a:off x="3067501" y="3748919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Connector 274">
            <a:extLst>
              <a:ext uri="{FF2B5EF4-FFF2-40B4-BE49-F238E27FC236}">
                <a16:creationId xmlns:a16="http://schemas.microsoft.com/office/drawing/2014/main" id="{DCBC76EE-B473-4427-B37F-63BCD04AF756}"/>
              </a:ext>
            </a:extLst>
          </p:cNvPr>
          <p:cNvCxnSpPr/>
          <p:nvPr/>
        </p:nvCxnSpPr>
        <p:spPr>
          <a:xfrm>
            <a:off x="4379466" y="3748919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Connector 275">
            <a:extLst>
              <a:ext uri="{FF2B5EF4-FFF2-40B4-BE49-F238E27FC236}">
                <a16:creationId xmlns:a16="http://schemas.microsoft.com/office/drawing/2014/main" id="{CC2EEEB2-55C6-4C7E-BA3C-A9FDC0D1FCB4}"/>
              </a:ext>
            </a:extLst>
          </p:cNvPr>
          <p:cNvCxnSpPr/>
          <p:nvPr/>
        </p:nvCxnSpPr>
        <p:spPr>
          <a:xfrm>
            <a:off x="5717935" y="3748919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Connector 276">
            <a:extLst>
              <a:ext uri="{FF2B5EF4-FFF2-40B4-BE49-F238E27FC236}">
                <a16:creationId xmlns:a16="http://schemas.microsoft.com/office/drawing/2014/main" id="{D9E1A3C0-4CE6-464A-B741-5F31A86A8FCE}"/>
              </a:ext>
            </a:extLst>
          </p:cNvPr>
          <p:cNvCxnSpPr/>
          <p:nvPr/>
        </p:nvCxnSpPr>
        <p:spPr>
          <a:xfrm>
            <a:off x="7029901" y="3748919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77">
            <a:extLst>
              <a:ext uri="{FF2B5EF4-FFF2-40B4-BE49-F238E27FC236}">
                <a16:creationId xmlns:a16="http://schemas.microsoft.com/office/drawing/2014/main" id="{9BFA4EC1-0FA7-4466-9700-B22175BA5314}"/>
              </a:ext>
            </a:extLst>
          </p:cNvPr>
          <p:cNvCxnSpPr/>
          <p:nvPr/>
        </p:nvCxnSpPr>
        <p:spPr>
          <a:xfrm>
            <a:off x="8368370" y="3748919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78">
            <a:extLst>
              <a:ext uri="{FF2B5EF4-FFF2-40B4-BE49-F238E27FC236}">
                <a16:creationId xmlns:a16="http://schemas.microsoft.com/office/drawing/2014/main" id="{4924A713-4383-4D1D-A34F-6CE498405426}"/>
              </a:ext>
            </a:extLst>
          </p:cNvPr>
          <p:cNvCxnSpPr/>
          <p:nvPr/>
        </p:nvCxnSpPr>
        <p:spPr>
          <a:xfrm>
            <a:off x="9693587" y="3748919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Connector 279">
            <a:extLst>
              <a:ext uri="{FF2B5EF4-FFF2-40B4-BE49-F238E27FC236}">
                <a16:creationId xmlns:a16="http://schemas.microsoft.com/office/drawing/2014/main" id="{F10F9C31-1091-4DD5-A60E-58F2993FF62B}"/>
              </a:ext>
            </a:extLst>
          </p:cNvPr>
          <p:cNvCxnSpPr/>
          <p:nvPr/>
        </p:nvCxnSpPr>
        <p:spPr>
          <a:xfrm>
            <a:off x="11005553" y="3888648"/>
            <a:ext cx="0" cy="240064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Connector 83">
            <a:extLst>
              <a:ext uri="{FF2B5EF4-FFF2-40B4-BE49-F238E27FC236}">
                <a16:creationId xmlns:a16="http://schemas.microsoft.com/office/drawing/2014/main" id="{933040E8-EF3E-4027-BD3D-E8CEFA9BF30F}"/>
              </a:ext>
            </a:extLst>
          </p:cNvPr>
          <p:cNvCxnSpPr/>
          <p:nvPr/>
        </p:nvCxnSpPr>
        <p:spPr>
          <a:xfrm flipH="1">
            <a:off x="1749440" y="844175"/>
            <a:ext cx="10313" cy="2331655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Connector 273">
            <a:extLst>
              <a:ext uri="{FF2B5EF4-FFF2-40B4-BE49-F238E27FC236}">
                <a16:creationId xmlns:a16="http://schemas.microsoft.com/office/drawing/2014/main" id="{4D50A7B2-02DB-4E41-AA50-9FE53DA9C96A}"/>
              </a:ext>
            </a:extLst>
          </p:cNvPr>
          <p:cNvCxnSpPr/>
          <p:nvPr/>
        </p:nvCxnSpPr>
        <p:spPr>
          <a:xfrm>
            <a:off x="3061405" y="844175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Connector 274">
            <a:extLst>
              <a:ext uri="{FF2B5EF4-FFF2-40B4-BE49-F238E27FC236}">
                <a16:creationId xmlns:a16="http://schemas.microsoft.com/office/drawing/2014/main" id="{06C4CB3C-66C2-44DD-B1C9-E329A20E06BC}"/>
              </a:ext>
            </a:extLst>
          </p:cNvPr>
          <p:cNvCxnSpPr/>
          <p:nvPr/>
        </p:nvCxnSpPr>
        <p:spPr>
          <a:xfrm>
            <a:off x="4373370" y="844175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Connector 277">
            <a:extLst>
              <a:ext uri="{FF2B5EF4-FFF2-40B4-BE49-F238E27FC236}">
                <a16:creationId xmlns:a16="http://schemas.microsoft.com/office/drawing/2014/main" id="{983B6E04-E2EB-432E-84E9-A7ACDDC8BF4D}"/>
              </a:ext>
            </a:extLst>
          </p:cNvPr>
          <p:cNvCxnSpPr/>
          <p:nvPr/>
        </p:nvCxnSpPr>
        <p:spPr>
          <a:xfrm>
            <a:off x="8362274" y="844175"/>
            <a:ext cx="0" cy="1179843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Connector 278">
            <a:extLst>
              <a:ext uri="{FF2B5EF4-FFF2-40B4-BE49-F238E27FC236}">
                <a16:creationId xmlns:a16="http://schemas.microsoft.com/office/drawing/2014/main" id="{DD01D530-0517-4877-88C4-1C4F4137B452}"/>
              </a:ext>
            </a:extLst>
          </p:cNvPr>
          <p:cNvCxnSpPr/>
          <p:nvPr/>
        </p:nvCxnSpPr>
        <p:spPr>
          <a:xfrm>
            <a:off x="9687491" y="844175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Connector 279">
            <a:extLst>
              <a:ext uri="{FF2B5EF4-FFF2-40B4-BE49-F238E27FC236}">
                <a16:creationId xmlns:a16="http://schemas.microsoft.com/office/drawing/2014/main" id="{54B5F516-737E-4480-A3F4-59C86F237EE2}"/>
              </a:ext>
            </a:extLst>
          </p:cNvPr>
          <p:cNvCxnSpPr/>
          <p:nvPr/>
        </p:nvCxnSpPr>
        <p:spPr>
          <a:xfrm>
            <a:off x="10999457" y="983904"/>
            <a:ext cx="0" cy="240064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Connector 93">
            <a:extLst>
              <a:ext uri="{FF2B5EF4-FFF2-40B4-BE49-F238E27FC236}">
                <a16:creationId xmlns:a16="http://schemas.microsoft.com/office/drawing/2014/main" id="{26C5EF78-6399-4EE4-A8BF-8BA64175A444}"/>
              </a:ext>
            </a:extLst>
          </p:cNvPr>
          <p:cNvCxnSpPr/>
          <p:nvPr/>
        </p:nvCxnSpPr>
        <p:spPr>
          <a:xfrm>
            <a:off x="4379466" y="2057471"/>
            <a:ext cx="0" cy="271615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98">
            <a:extLst>
              <a:ext uri="{FF2B5EF4-FFF2-40B4-BE49-F238E27FC236}">
                <a16:creationId xmlns:a16="http://schemas.microsoft.com/office/drawing/2014/main" id="{330ADDBA-21CF-4418-A5C9-EA114DC542FF}"/>
              </a:ext>
            </a:extLst>
          </p:cNvPr>
          <p:cNvCxnSpPr/>
          <p:nvPr/>
        </p:nvCxnSpPr>
        <p:spPr>
          <a:xfrm>
            <a:off x="10993239" y="3166552"/>
            <a:ext cx="35263" cy="17630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Oval 8">
            <a:extLst>
              <a:ext uri="{FF2B5EF4-FFF2-40B4-BE49-F238E27FC236}">
                <a16:creationId xmlns:a16="http://schemas.microsoft.com/office/drawing/2014/main" id="{CFA6817F-AB8B-4755-B36A-AE867D85A58D}"/>
              </a:ext>
            </a:extLst>
          </p:cNvPr>
          <p:cNvSpPr/>
          <p:nvPr/>
        </p:nvSpPr>
        <p:spPr>
          <a:xfrm>
            <a:off x="10867576" y="2089922"/>
            <a:ext cx="409019" cy="2710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7" name="Groep 44">
            <a:extLst>
              <a:ext uri="{FF2B5EF4-FFF2-40B4-BE49-F238E27FC236}">
                <a16:creationId xmlns:a16="http://schemas.microsoft.com/office/drawing/2014/main" id="{097F3D10-0FBD-41A0-BA75-C446699D739D}"/>
              </a:ext>
            </a:extLst>
          </p:cNvPr>
          <p:cNvGrpSpPr/>
          <p:nvPr/>
        </p:nvGrpSpPr>
        <p:grpSpPr>
          <a:xfrm>
            <a:off x="9033859" y="2220971"/>
            <a:ext cx="741132" cy="501944"/>
            <a:chOff x="9008468" y="2218638"/>
            <a:chExt cx="741132" cy="501944"/>
          </a:xfrm>
        </p:grpSpPr>
        <p:sp>
          <p:nvSpPr>
            <p:cNvPr id="318" name="Oval 126">
              <a:extLst>
                <a:ext uri="{FF2B5EF4-FFF2-40B4-BE49-F238E27FC236}">
                  <a16:creationId xmlns:a16="http://schemas.microsoft.com/office/drawing/2014/main" id="{999E6AEE-F8D7-43E3-852F-A4EFF5E20BB6}"/>
                </a:ext>
              </a:extLst>
            </p:cNvPr>
            <p:cNvSpPr/>
            <p:nvPr/>
          </p:nvSpPr>
          <p:spPr>
            <a:xfrm>
              <a:off x="9131051" y="2221382"/>
              <a:ext cx="499200" cy="4992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9" name="TextBox 82">
              <a:hlinkClick r:id="" action="ppaction://noaction"/>
              <a:extLst>
                <a:ext uri="{FF2B5EF4-FFF2-40B4-BE49-F238E27FC236}">
                  <a16:creationId xmlns:a16="http://schemas.microsoft.com/office/drawing/2014/main" id="{DC5E6C3E-3A79-4D4F-B7AB-2BEB504E73C7}"/>
                </a:ext>
              </a:extLst>
            </p:cNvPr>
            <p:cNvSpPr txBox="1"/>
            <p:nvPr/>
          </p:nvSpPr>
          <p:spPr>
            <a:xfrm>
              <a:off x="9008468" y="2218638"/>
              <a:ext cx="7411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NLX </a:t>
              </a: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productie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waardig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21" name="TextBox 102">
            <a:extLst>
              <a:ext uri="{FF2B5EF4-FFF2-40B4-BE49-F238E27FC236}">
                <a16:creationId xmlns:a16="http://schemas.microsoft.com/office/drawing/2014/main" id="{B4B328CF-963E-434D-A2F6-621F2671CE83}"/>
              </a:ext>
            </a:extLst>
          </p:cNvPr>
          <p:cNvSpPr txBox="1"/>
          <p:nvPr/>
        </p:nvSpPr>
        <p:spPr>
          <a:xfrm>
            <a:off x="1823038" y="4150279"/>
            <a:ext cx="6594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Rotterdam</a:t>
            </a:r>
          </a:p>
        </p:txBody>
      </p:sp>
      <p:sp>
        <p:nvSpPr>
          <p:cNvPr id="331" name="Oval 87">
            <a:extLst>
              <a:ext uri="{FF2B5EF4-FFF2-40B4-BE49-F238E27FC236}">
                <a16:creationId xmlns:a16="http://schemas.microsoft.com/office/drawing/2014/main" id="{ABB05DE5-42B6-4D23-9FDF-D15424408DCE}"/>
              </a:ext>
            </a:extLst>
          </p:cNvPr>
          <p:cNvSpPr/>
          <p:nvPr/>
        </p:nvSpPr>
        <p:spPr>
          <a:xfrm>
            <a:off x="8440000" y="3049682"/>
            <a:ext cx="530732" cy="49919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2" name="Groep 76">
            <a:extLst>
              <a:ext uri="{FF2B5EF4-FFF2-40B4-BE49-F238E27FC236}">
                <a16:creationId xmlns:a16="http://schemas.microsoft.com/office/drawing/2014/main" id="{4C22F968-AD23-491A-A554-F0E39BC6B461}"/>
              </a:ext>
            </a:extLst>
          </p:cNvPr>
          <p:cNvGrpSpPr/>
          <p:nvPr/>
        </p:nvGrpSpPr>
        <p:grpSpPr>
          <a:xfrm>
            <a:off x="9987938" y="4101090"/>
            <a:ext cx="784836" cy="513704"/>
            <a:chOff x="8686309" y="3614470"/>
            <a:chExt cx="784836" cy="513704"/>
          </a:xfrm>
        </p:grpSpPr>
        <p:sp>
          <p:nvSpPr>
            <p:cNvPr id="333" name="Oval 121">
              <a:extLst>
                <a:ext uri="{FF2B5EF4-FFF2-40B4-BE49-F238E27FC236}">
                  <a16:creationId xmlns:a16="http://schemas.microsoft.com/office/drawing/2014/main" id="{F0340407-E46C-428D-9A57-FAA043A61764}"/>
                </a:ext>
              </a:extLst>
            </p:cNvPr>
            <p:cNvSpPr/>
            <p:nvPr/>
          </p:nvSpPr>
          <p:spPr>
            <a:xfrm>
              <a:off x="8813599" y="3620703"/>
              <a:ext cx="507471" cy="5074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4" name="TextBox 103">
              <a:hlinkClick r:id="" action="ppaction://noaction"/>
              <a:extLst>
                <a:ext uri="{FF2B5EF4-FFF2-40B4-BE49-F238E27FC236}">
                  <a16:creationId xmlns:a16="http://schemas.microsoft.com/office/drawing/2014/main" id="{AB97CEC8-5991-4EB2-847B-F51E075242B5}"/>
                </a:ext>
              </a:extLst>
            </p:cNvPr>
            <p:cNvSpPr txBox="1"/>
            <p:nvPr/>
          </p:nvSpPr>
          <p:spPr>
            <a:xfrm>
              <a:off x="8686309" y="3614470"/>
              <a:ext cx="784836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MVP developer.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overheid.nl</a:t>
              </a:r>
            </a:p>
          </p:txBody>
        </p:sp>
      </p:grpSp>
      <p:grpSp>
        <p:nvGrpSpPr>
          <p:cNvPr id="339" name="Groep 86">
            <a:extLst>
              <a:ext uri="{FF2B5EF4-FFF2-40B4-BE49-F238E27FC236}">
                <a16:creationId xmlns:a16="http://schemas.microsoft.com/office/drawing/2014/main" id="{A0D0411A-C8F9-429F-87A3-1B1CD4DFA677}"/>
              </a:ext>
            </a:extLst>
          </p:cNvPr>
          <p:cNvGrpSpPr/>
          <p:nvPr/>
        </p:nvGrpSpPr>
        <p:grpSpPr>
          <a:xfrm>
            <a:off x="7524732" y="2788969"/>
            <a:ext cx="611711" cy="539935"/>
            <a:chOff x="6958982" y="2909325"/>
            <a:chExt cx="611711" cy="539935"/>
          </a:xfrm>
        </p:grpSpPr>
        <p:sp>
          <p:nvSpPr>
            <p:cNvPr id="340" name="Oval 121">
              <a:extLst>
                <a:ext uri="{FF2B5EF4-FFF2-40B4-BE49-F238E27FC236}">
                  <a16:creationId xmlns:a16="http://schemas.microsoft.com/office/drawing/2014/main" id="{9465DBD2-D24C-407C-96AD-0F8C041015BF}"/>
                </a:ext>
              </a:extLst>
            </p:cNvPr>
            <p:cNvSpPr/>
            <p:nvPr/>
          </p:nvSpPr>
          <p:spPr>
            <a:xfrm>
              <a:off x="7024166" y="2941789"/>
              <a:ext cx="507471" cy="5074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1" name="TextBox 82">
              <a:hlinkClick r:id="" action="ppaction://noaction"/>
              <a:extLst>
                <a:ext uri="{FF2B5EF4-FFF2-40B4-BE49-F238E27FC236}">
                  <a16:creationId xmlns:a16="http://schemas.microsoft.com/office/drawing/2014/main" id="{C592559B-EF40-428C-933C-57CAD4464366}"/>
                </a:ext>
              </a:extLst>
            </p:cNvPr>
            <p:cNvSpPr txBox="1"/>
            <p:nvPr/>
          </p:nvSpPr>
          <p:spPr>
            <a:xfrm>
              <a:off x="6958982" y="2909325"/>
              <a:ext cx="6117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NLX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Pilots in 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productie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2" name="TextBox 260">
            <a:extLst>
              <a:ext uri="{FF2B5EF4-FFF2-40B4-BE49-F238E27FC236}">
                <a16:creationId xmlns:a16="http://schemas.microsoft.com/office/drawing/2014/main" id="{0CE72519-31B0-4766-A486-CF2877697E20}"/>
              </a:ext>
            </a:extLst>
          </p:cNvPr>
          <p:cNvSpPr txBox="1"/>
          <p:nvPr/>
        </p:nvSpPr>
        <p:spPr>
          <a:xfrm>
            <a:off x="1766905" y="535740"/>
            <a:ext cx="2619718" cy="32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36000" rIns="0" bIns="36000" rtlCol="0" anchor="ctr" anchorCtr="0">
            <a:noAutofit/>
          </a:bodyPr>
          <a:lstStyle>
            <a:defPPr>
              <a:defRPr lang="nl-NL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defRPr>
            </a:lvl1pPr>
          </a:lstStyle>
          <a:p>
            <a:r>
              <a:rPr lang="en-US"/>
              <a:t>IDEEEN</a:t>
            </a:r>
            <a:endParaRPr lang="en-US" dirty="0"/>
          </a:p>
        </p:txBody>
      </p:sp>
      <p:sp>
        <p:nvSpPr>
          <p:cNvPr id="343" name="TextBox 258">
            <a:extLst>
              <a:ext uri="{FF2B5EF4-FFF2-40B4-BE49-F238E27FC236}">
                <a16:creationId xmlns:a16="http://schemas.microsoft.com/office/drawing/2014/main" id="{D683CA08-A887-4BBF-9238-97570E6C1AD7}"/>
              </a:ext>
            </a:extLst>
          </p:cNvPr>
          <p:cNvSpPr txBox="1"/>
          <p:nvPr/>
        </p:nvSpPr>
        <p:spPr>
          <a:xfrm>
            <a:off x="4420289" y="539410"/>
            <a:ext cx="5261475" cy="324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36000" rIns="0" bIns="36000" rtlCol="0" anchor="ctr" anchorCtr="0">
            <a:noAutofit/>
          </a:bodyPr>
          <a:lstStyle>
            <a:defPPr>
              <a:defRPr lang="nl-NL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</a:defRPr>
            </a:lvl1pPr>
          </a:lstStyle>
          <a:p>
            <a:r>
              <a:rPr lang="en-US"/>
              <a:t>REALISATIE</a:t>
            </a:r>
          </a:p>
        </p:txBody>
      </p:sp>
      <p:sp>
        <p:nvSpPr>
          <p:cNvPr id="344" name="TextBox 259">
            <a:extLst>
              <a:ext uri="{FF2B5EF4-FFF2-40B4-BE49-F238E27FC236}">
                <a16:creationId xmlns:a16="http://schemas.microsoft.com/office/drawing/2014/main" id="{363BC0B4-0A03-4D8C-9952-7C4FED5F4115}"/>
              </a:ext>
            </a:extLst>
          </p:cNvPr>
          <p:cNvSpPr txBox="1"/>
          <p:nvPr/>
        </p:nvSpPr>
        <p:spPr>
          <a:xfrm>
            <a:off x="9707874" y="537523"/>
            <a:ext cx="1296000" cy="32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36000" rIns="0" bIns="36000" rtlCol="0" anchor="ctr" anchorCtr="0">
            <a:noAutofit/>
          </a:bodyPr>
          <a:lstStyle>
            <a:defPPr>
              <a:defRPr lang="nl-NL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defRPr>
            </a:lvl1pPr>
          </a:lstStyle>
          <a:p>
            <a:r>
              <a:rPr lang="en-US"/>
              <a:t>GEBRUIK</a:t>
            </a:r>
          </a:p>
        </p:txBody>
      </p:sp>
      <p:cxnSp>
        <p:nvCxnSpPr>
          <p:cNvPr id="345" name="Straight Connector 344">
            <a:extLst>
              <a:ext uri="{FF2B5EF4-FFF2-40B4-BE49-F238E27FC236}">
                <a16:creationId xmlns:a16="http://schemas.microsoft.com/office/drawing/2014/main" id="{692F0561-88ED-4D8D-B10F-7CB2C152E082}"/>
              </a:ext>
            </a:extLst>
          </p:cNvPr>
          <p:cNvCxnSpPr/>
          <p:nvPr/>
        </p:nvCxnSpPr>
        <p:spPr>
          <a:xfrm>
            <a:off x="5715335" y="2058754"/>
            <a:ext cx="5098" cy="274246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Connector 140">
            <a:extLst>
              <a:ext uri="{FF2B5EF4-FFF2-40B4-BE49-F238E27FC236}">
                <a16:creationId xmlns:a16="http://schemas.microsoft.com/office/drawing/2014/main" id="{5652FE27-C368-4233-AF5E-9A4C2F15EDE3}"/>
              </a:ext>
            </a:extLst>
          </p:cNvPr>
          <p:cNvCxnSpPr/>
          <p:nvPr/>
        </p:nvCxnSpPr>
        <p:spPr>
          <a:xfrm>
            <a:off x="8368370" y="2058135"/>
            <a:ext cx="0" cy="271615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Connector 141">
            <a:extLst>
              <a:ext uri="{FF2B5EF4-FFF2-40B4-BE49-F238E27FC236}">
                <a16:creationId xmlns:a16="http://schemas.microsoft.com/office/drawing/2014/main" id="{08C0A1BD-B62A-4C77-8C95-DC617B85EE00}"/>
              </a:ext>
            </a:extLst>
          </p:cNvPr>
          <p:cNvCxnSpPr/>
          <p:nvPr/>
        </p:nvCxnSpPr>
        <p:spPr>
          <a:xfrm>
            <a:off x="9681764" y="2043673"/>
            <a:ext cx="0" cy="27437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Connector 142">
            <a:extLst>
              <a:ext uri="{FF2B5EF4-FFF2-40B4-BE49-F238E27FC236}">
                <a16:creationId xmlns:a16="http://schemas.microsoft.com/office/drawing/2014/main" id="{D69EE6BF-0153-47B0-A601-6B26B771002E}"/>
              </a:ext>
            </a:extLst>
          </p:cNvPr>
          <p:cNvCxnSpPr/>
          <p:nvPr/>
        </p:nvCxnSpPr>
        <p:spPr>
          <a:xfrm>
            <a:off x="3067951" y="1988003"/>
            <a:ext cx="0" cy="271070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Straight Connector 143">
            <a:extLst>
              <a:ext uri="{FF2B5EF4-FFF2-40B4-BE49-F238E27FC236}">
                <a16:creationId xmlns:a16="http://schemas.microsoft.com/office/drawing/2014/main" id="{08D6A0D6-8883-4FAA-8D12-68298798C16C}"/>
              </a:ext>
            </a:extLst>
          </p:cNvPr>
          <p:cNvCxnSpPr/>
          <p:nvPr/>
        </p:nvCxnSpPr>
        <p:spPr>
          <a:xfrm>
            <a:off x="1765849" y="1871528"/>
            <a:ext cx="0" cy="30543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Connector 95">
            <a:extLst>
              <a:ext uri="{FF2B5EF4-FFF2-40B4-BE49-F238E27FC236}">
                <a16:creationId xmlns:a16="http://schemas.microsoft.com/office/drawing/2014/main" id="{3D1974A0-B12F-4BC7-8A6A-E36A41C0F778}"/>
              </a:ext>
            </a:extLst>
          </p:cNvPr>
          <p:cNvCxnSpPr/>
          <p:nvPr/>
        </p:nvCxnSpPr>
        <p:spPr>
          <a:xfrm>
            <a:off x="5709609" y="844175"/>
            <a:ext cx="0" cy="1179843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4" name="Groep 104">
            <a:extLst>
              <a:ext uri="{FF2B5EF4-FFF2-40B4-BE49-F238E27FC236}">
                <a16:creationId xmlns:a16="http://schemas.microsoft.com/office/drawing/2014/main" id="{14BA5ACF-8850-472C-AAF5-968C6ED1FA7C}"/>
              </a:ext>
            </a:extLst>
          </p:cNvPr>
          <p:cNvGrpSpPr/>
          <p:nvPr/>
        </p:nvGrpSpPr>
        <p:grpSpPr>
          <a:xfrm>
            <a:off x="10346586" y="2128718"/>
            <a:ext cx="510833" cy="507471"/>
            <a:chOff x="9104715" y="2906137"/>
            <a:chExt cx="510833" cy="507471"/>
          </a:xfrm>
          <a:solidFill>
            <a:schemeClr val="accent4"/>
          </a:solidFill>
        </p:grpSpPr>
        <p:sp>
          <p:nvSpPr>
            <p:cNvPr id="355" name="Oval 121">
              <a:extLst>
                <a:ext uri="{FF2B5EF4-FFF2-40B4-BE49-F238E27FC236}">
                  <a16:creationId xmlns:a16="http://schemas.microsoft.com/office/drawing/2014/main" id="{10E6AEDC-4D05-47CC-9FFA-3F2AD9020E0D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6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B26A9422-94FA-4A9C-8F78-CCFF55DBBD27}"/>
                </a:ext>
              </a:extLst>
            </p:cNvPr>
            <p:cNvSpPr txBox="1"/>
            <p:nvPr/>
          </p:nvSpPr>
          <p:spPr>
            <a:xfrm>
              <a:off x="9104715" y="3006914"/>
              <a:ext cx="50747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API 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Platform</a:t>
              </a:r>
            </a:p>
          </p:txBody>
        </p:sp>
      </p:grpSp>
      <p:grpSp>
        <p:nvGrpSpPr>
          <p:cNvPr id="372" name="Groep 132">
            <a:extLst>
              <a:ext uri="{FF2B5EF4-FFF2-40B4-BE49-F238E27FC236}">
                <a16:creationId xmlns:a16="http://schemas.microsoft.com/office/drawing/2014/main" id="{07F30221-8E4A-4AB8-A3A9-7D45936278E2}"/>
              </a:ext>
            </a:extLst>
          </p:cNvPr>
          <p:cNvGrpSpPr/>
          <p:nvPr/>
        </p:nvGrpSpPr>
        <p:grpSpPr>
          <a:xfrm>
            <a:off x="9152994" y="2827255"/>
            <a:ext cx="507471" cy="507471"/>
            <a:chOff x="9108077" y="2906137"/>
            <a:chExt cx="507471" cy="507471"/>
          </a:xfrm>
          <a:solidFill>
            <a:schemeClr val="accent4"/>
          </a:solidFill>
        </p:grpSpPr>
        <p:sp>
          <p:nvSpPr>
            <p:cNvPr id="373" name="Oval 121">
              <a:extLst>
                <a:ext uri="{FF2B5EF4-FFF2-40B4-BE49-F238E27FC236}">
                  <a16:creationId xmlns:a16="http://schemas.microsoft.com/office/drawing/2014/main" id="{EC397214-4501-429C-9784-80114C411FF8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4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4B8E2D69-A3B0-4727-95CB-AA0A5A39D0F6}"/>
                </a:ext>
              </a:extLst>
            </p:cNvPr>
            <p:cNvSpPr txBox="1"/>
            <p:nvPr/>
          </p:nvSpPr>
          <p:spPr>
            <a:xfrm>
              <a:off x="9126302" y="2987485"/>
              <a:ext cx="475021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ZGW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Standaard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2.0</a:t>
              </a:r>
            </a:p>
          </p:txBody>
        </p:sp>
      </p:grpSp>
      <p:grpSp>
        <p:nvGrpSpPr>
          <p:cNvPr id="381" name="Groep 147">
            <a:extLst>
              <a:ext uri="{FF2B5EF4-FFF2-40B4-BE49-F238E27FC236}">
                <a16:creationId xmlns:a16="http://schemas.microsoft.com/office/drawing/2014/main" id="{6FFB405D-57E9-4172-92C1-9FD747E4FEC3}"/>
              </a:ext>
            </a:extLst>
          </p:cNvPr>
          <p:cNvGrpSpPr/>
          <p:nvPr/>
        </p:nvGrpSpPr>
        <p:grpSpPr>
          <a:xfrm>
            <a:off x="5151331" y="2690661"/>
            <a:ext cx="525512" cy="507471"/>
            <a:chOff x="9104909" y="2906137"/>
            <a:chExt cx="525512" cy="507471"/>
          </a:xfrm>
        </p:grpSpPr>
        <p:sp>
          <p:nvSpPr>
            <p:cNvPr id="382" name="Oval 121">
              <a:hlinkClick r:id="" action="ppaction://noaction"/>
              <a:extLst>
                <a:ext uri="{FF2B5EF4-FFF2-40B4-BE49-F238E27FC236}">
                  <a16:creationId xmlns:a16="http://schemas.microsoft.com/office/drawing/2014/main" id="{4F2165FD-0B41-4223-A24E-0ED5FD8F4BC8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3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66AC5F8E-6E4C-4BEC-9760-2B26353AE119}"/>
                </a:ext>
              </a:extLst>
            </p:cNvPr>
            <p:cNvSpPr txBox="1"/>
            <p:nvPr/>
          </p:nvSpPr>
          <p:spPr>
            <a:xfrm>
              <a:off x="9104909" y="2957959"/>
              <a:ext cx="52551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Logging &amp; 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verwerkingsactiviteiten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02" name="Groep 180">
            <a:extLst>
              <a:ext uri="{FF2B5EF4-FFF2-40B4-BE49-F238E27FC236}">
                <a16:creationId xmlns:a16="http://schemas.microsoft.com/office/drawing/2014/main" id="{48DBAE93-492B-4524-B282-2EF16E9A0855}"/>
              </a:ext>
            </a:extLst>
          </p:cNvPr>
          <p:cNvGrpSpPr/>
          <p:nvPr/>
        </p:nvGrpSpPr>
        <p:grpSpPr>
          <a:xfrm>
            <a:off x="7379306" y="2124066"/>
            <a:ext cx="499200" cy="595478"/>
            <a:chOff x="7060930" y="3641112"/>
            <a:chExt cx="499200" cy="595478"/>
          </a:xfrm>
          <a:solidFill>
            <a:srgbClr val="FFC000"/>
          </a:solidFill>
        </p:grpSpPr>
        <p:sp>
          <p:nvSpPr>
            <p:cNvPr id="403" name="Oval 114">
              <a:extLst>
                <a:ext uri="{FF2B5EF4-FFF2-40B4-BE49-F238E27FC236}">
                  <a16:creationId xmlns:a16="http://schemas.microsoft.com/office/drawing/2014/main" id="{E8B87939-DD31-46F2-8313-DAF50E8BBC93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4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A700B971-1F42-4A8D-A091-11DF43C9B337}"/>
                </a:ext>
              </a:extLst>
            </p:cNvPr>
            <p:cNvSpPr txBox="1"/>
            <p:nvPr/>
          </p:nvSpPr>
          <p:spPr>
            <a:xfrm>
              <a:off x="7071017" y="3744147"/>
              <a:ext cx="47506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BRP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bevragen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05" name="Groep 162">
            <a:extLst>
              <a:ext uri="{FF2B5EF4-FFF2-40B4-BE49-F238E27FC236}">
                <a16:creationId xmlns:a16="http://schemas.microsoft.com/office/drawing/2014/main" id="{AB7DD58D-070D-4941-A463-A72E7BA5B29C}"/>
              </a:ext>
            </a:extLst>
          </p:cNvPr>
          <p:cNvGrpSpPr/>
          <p:nvPr/>
        </p:nvGrpSpPr>
        <p:grpSpPr>
          <a:xfrm>
            <a:off x="5060595" y="4029042"/>
            <a:ext cx="640397" cy="507471"/>
            <a:chOff x="9048993" y="2906137"/>
            <a:chExt cx="640397" cy="507471"/>
          </a:xfrm>
          <a:solidFill>
            <a:schemeClr val="accent4"/>
          </a:solidFill>
        </p:grpSpPr>
        <p:sp>
          <p:nvSpPr>
            <p:cNvPr id="406" name="Oval 121">
              <a:extLst>
                <a:ext uri="{FF2B5EF4-FFF2-40B4-BE49-F238E27FC236}">
                  <a16:creationId xmlns:a16="http://schemas.microsoft.com/office/drawing/2014/main" id="{89A06223-99F5-45B4-A3AA-16F53C13F168}"/>
                </a:ext>
              </a:extLst>
            </p:cNvPr>
            <p:cNvSpPr/>
            <p:nvPr/>
          </p:nvSpPr>
          <p:spPr>
            <a:xfrm>
              <a:off x="9136720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7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57EDD9F4-4EBF-4E73-86E7-4EAF6D5516AD}"/>
                </a:ext>
              </a:extLst>
            </p:cNvPr>
            <p:cNvSpPr txBox="1"/>
            <p:nvPr/>
          </p:nvSpPr>
          <p:spPr>
            <a:xfrm>
              <a:off x="9048993" y="2979572"/>
              <a:ext cx="64039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ZGW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Implemen-tatie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426" name="Tekstvak 3">
            <a:extLst>
              <a:ext uri="{FF2B5EF4-FFF2-40B4-BE49-F238E27FC236}">
                <a16:creationId xmlns:a16="http://schemas.microsoft.com/office/drawing/2014/main" id="{444637EF-E937-4A20-BCE7-FE5BB434887F}"/>
              </a:ext>
            </a:extLst>
          </p:cNvPr>
          <p:cNvSpPr txBox="1"/>
          <p:nvPr/>
        </p:nvSpPr>
        <p:spPr>
          <a:xfrm>
            <a:off x="8475931" y="3132864"/>
            <a:ext cx="483747" cy="3646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API’s</a:t>
            </a:r>
            <a:r>
              <a:rPr kumimoji="0" lang="nl-N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voor zaakgericht werken</a:t>
            </a:r>
          </a:p>
        </p:txBody>
      </p:sp>
      <p:sp>
        <p:nvSpPr>
          <p:cNvPr id="429" name="TextBox 260">
            <a:extLst>
              <a:ext uri="{FF2B5EF4-FFF2-40B4-BE49-F238E27FC236}">
                <a16:creationId xmlns:a16="http://schemas.microsoft.com/office/drawing/2014/main" id="{9ECEDD25-CEAD-4C2A-A6C4-82A48B7B0455}"/>
              </a:ext>
            </a:extLst>
          </p:cNvPr>
          <p:cNvSpPr txBox="1"/>
          <p:nvPr/>
        </p:nvSpPr>
        <p:spPr>
          <a:xfrm>
            <a:off x="1751545" y="6117239"/>
            <a:ext cx="10111147" cy="32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36000" rIns="0" bIns="36000" rtlCol="0" anchor="ctr" anchorCtr="0">
            <a:noAutofit/>
          </a:bodyPr>
          <a:lstStyle>
            <a:defPPr>
              <a:defRPr lang="nl-NL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defRPr>
            </a:lvl1pPr>
          </a:lstStyle>
          <a:p>
            <a:r>
              <a:rPr lang="en-US" dirty="0"/>
              <a:t>Expertise</a:t>
            </a:r>
          </a:p>
        </p:txBody>
      </p:sp>
      <p:grpSp>
        <p:nvGrpSpPr>
          <p:cNvPr id="433" name="Groep 180">
            <a:extLst>
              <a:ext uri="{FF2B5EF4-FFF2-40B4-BE49-F238E27FC236}">
                <a16:creationId xmlns:a16="http://schemas.microsoft.com/office/drawing/2014/main" id="{829CA92B-6D82-4C9B-AB8A-12DB69E4FF6A}"/>
              </a:ext>
            </a:extLst>
          </p:cNvPr>
          <p:cNvGrpSpPr/>
          <p:nvPr/>
        </p:nvGrpSpPr>
        <p:grpSpPr>
          <a:xfrm>
            <a:off x="8507407" y="2179428"/>
            <a:ext cx="574265" cy="574704"/>
            <a:chOff x="7060930" y="3641112"/>
            <a:chExt cx="499200" cy="499200"/>
          </a:xfrm>
          <a:solidFill>
            <a:srgbClr val="FFC000"/>
          </a:solidFill>
        </p:grpSpPr>
        <p:sp>
          <p:nvSpPr>
            <p:cNvPr id="434" name="Oval 114">
              <a:extLst>
                <a:ext uri="{FF2B5EF4-FFF2-40B4-BE49-F238E27FC236}">
                  <a16:creationId xmlns:a16="http://schemas.microsoft.com/office/drawing/2014/main" id="{D4FE64DB-57D7-42D6-9BFA-B2F0B6E40B7A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5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47A92101-5741-4E21-AE34-900F3AAF4101}"/>
                </a:ext>
              </a:extLst>
            </p:cNvPr>
            <p:cNvSpPr txBox="1"/>
            <p:nvPr/>
          </p:nvSpPr>
          <p:spPr>
            <a:xfrm>
              <a:off x="7071017" y="3744147"/>
              <a:ext cx="475068" cy="3864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BAG-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bevragen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b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6" name="Groep 180">
            <a:extLst>
              <a:ext uri="{FF2B5EF4-FFF2-40B4-BE49-F238E27FC236}">
                <a16:creationId xmlns:a16="http://schemas.microsoft.com/office/drawing/2014/main" id="{659B4E3C-C567-4160-9645-9A2186435390}"/>
              </a:ext>
            </a:extLst>
          </p:cNvPr>
          <p:cNvGrpSpPr/>
          <p:nvPr/>
        </p:nvGrpSpPr>
        <p:grpSpPr>
          <a:xfrm>
            <a:off x="9055947" y="3389459"/>
            <a:ext cx="574265" cy="574704"/>
            <a:chOff x="7060930" y="3641112"/>
            <a:chExt cx="499200" cy="499200"/>
          </a:xfrm>
          <a:solidFill>
            <a:srgbClr val="FFC000"/>
          </a:solidFill>
        </p:grpSpPr>
        <p:sp>
          <p:nvSpPr>
            <p:cNvPr id="437" name="Oval 114">
              <a:extLst>
                <a:ext uri="{FF2B5EF4-FFF2-40B4-BE49-F238E27FC236}">
                  <a16:creationId xmlns:a16="http://schemas.microsoft.com/office/drawing/2014/main" id="{94E37C1E-4F18-410B-8C60-153B80A7B4AC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8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15138B06-8911-407D-A413-F5A28DFE8F8F}"/>
                </a:ext>
              </a:extLst>
            </p:cNvPr>
            <p:cNvSpPr txBox="1"/>
            <p:nvPr/>
          </p:nvSpPr>
          <p:spPr>
            <a:xfrm>
              <a:off x="7071017" y="3744147"/>
              <a:ext cx="475068" cy="3208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Update </a:t>
              </a:r>
              <a:b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9" name="Groep 180">
            <a:extLst>
              <a:ext uri="{FF2B5EF4-FFF2-40B4-BE49-F238E27FC236}">
                <a16:creationId xmlns:a16="http://schemas.microsoft.com/office/drawing/2014/main" id="{27893F1D-38D3-4862-8070-996ED9664A6C}"/>
              </a:ext>
            </a:extLst>
          </p:cNvPr>
          <p:cNvGrpSpPr/>
          <p:nvPr/>
        </p:nvGrpSpPr>
        <p:grpSpPr>
          <a:xfrm>
            <a:off x="8508764" y="3852841"/>
            <a:ext cx="499200" cy="571414"/>
            <a:chOff x="7060930" y="3641112"/>
            <a:chExt cx="499200" cy="571414"/>
          </a:xfrm>
          <a:solidFill>
            <a:srgbClr val="FFC000"/>
          </a:solidFill>
        </p:grpSpPr>
        <p:sp>
          <p:nvSpPr>
            <p:cNvPr id="440" name="Oval 114">
              <a:extLst>
                <a:ext uri="{FF2B5EF4-FFF2-40B4-BE49-F238E27FC236}">
                  <a16:creationId xmlns:a16="http://schemas.microsoft.com/office/drawing/2014/main" id="{B7D9C358-DADF-4C5A-AFC6-3B6179FEFD0B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1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1C5279A6-C028-4F13-B23B-18BC9FBE6D20}"/>
                </a:ext>
              </a:extLst>
            </p:cNvPr>
            <p:cNvSpPr txBox="1"/>
            <p:nvPr/>
          </p:nvSpPr>
          <p:spPr>
            <a:xfrm>
              <a:off x="7071017" y="3720083"/>
              <a:ext cx="47506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BRK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bevragen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2" name="Groep 180">
            <a:extLst>
              <a:ext uri="{FF2B5EF4-FFF2-40B4-BE49-F238E27FC236}">
                <a16:creationId xmlns:a16="http://schemas.microsoft.com/office/drawing/2014/main" id="{AFC61C36-82EB-4D1B-891C-753FD7FA898E}"/>
              </a:ext>
            </a:extLst>
          </p:cNvPr>
          <p:cNvGrpSpPr/>
          <p:nvPr/>
        </p:nvGrpSpPr>
        <p:grpSpPr>
          <a:xfrm>
            <a:off x="6616566" y="3621803"/>
            <a:ext cx="499200" cy="499200"/>
            <a:chOff x="7060930" y="3641112"/>
            <a:chExt cx="499200" cy="499200"/>
          </a:xfrm>
          <a:solidFill>
            <a:srgbClr val="FFC000"/>
          </a:solidFill>
        </p:grpSpPr>
        <p:sp>
          <p:nvSpPr>
            <p:cNvPr id="443" name="Oval 114">
              <a:extLst>
                <a:ext uri="{FF2B5EF4-FFF2-40B4-BE49-F238E27FC236}">
                  <a16:creationId xmlns:a16="http://schemas.microsoft.com/office/drawing/2014/main" id="{0320843D-5648-4879-8415-513AE9620E8C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85EA0686-B1F5-4FA6-8BF6-28854C3549D8}"/>
                </a:ext>
              </a:extLst>
            </p:cNvPr>
            <p:cNvSpPr txBox="1"/>
            <p:nvPr/>
          </p:nvSpPr>
          <p:spPr>
            <a:xfrm>
              <a:off x="7071017" y="3720083"/>
              <a:ext cx="47506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BRK-Update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5" name="Groep 147">
            <a:extLst>
              <a:ext uri="{FF2B5EF4-FFF2-40B4-BE49-F238E27FC236}">
                <a16:creationId xmlns:a16="http://schemas.microsoft.com/office/drawing/2014/main" id="{4ED90B0E-99C9-49A2-8424-2DCA46E8B7D7}"/>
              </a:ext>
            </a:extLst>
          </p:cNvPr>
          <p:cNvGrpSpPr/>
          <p:nvPr/>
        </p:nvGrpSpPr>
        <p:grpSpPr>
          <a:xfrm>
            <a:off x="3759152" y="3694181"/>
            <a:ext cx="525512" cy="507471"/>
            <a:chOff x="9104909" y="2906137"/>
            <a:chExt cx="525512" cy="507471"/>
          </a:xfrm>
        </p:grpSpPr>
        <p:sp>
          <p:nvSpPr>
            <p:cNvPr id="446" name="Oval 121">
              <a:hlinkClick r:id="" action="ppaction://noaction"/>
              <a:extLst>
                <a:ext uri="{FF2B5EF4-FFF2-40B4-BE49-F238E27FC236}">
                  <a16:creationId xmlns:a16="http://schemas.microsoft.com/office/drawing/2014/main" id="{0FA962BD-E146-462F-A0A3-5A3896307069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7CEDFCFE-37F5-4550-826A-A1BD7BE43B26}"/>
                </a:ext>
              </a:extLst>
            </p:cNvPr>
            <p:cNvSpPr txBox="1"/>
            <p:nvPr/>
          </p:nvSpPr>
          <p:spPr>
            <a:xfrm>
              <a:off x="9104909" y="3054215"/>
              <a:ext cx="525512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Notificeren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standaard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8" name="Groep 180">
            <a:extLst>
              <a:ext uri="{FF2B5EF4-FFF2-40B4-BE49-F238E27FC236}">
                <a16:creationId xmlns:a16="http://schemas.microsoft.com/office/drawing/2014/main" id="{71CA0704-D88B-4462-B4DF-C680C6321577}"/>
              </a:ext>
            </a:extLst>
          </p:cNvPr>
          <p:cNvGrpSpPr/>
          <p:nvPr/>
        </p:nvGrpSpPr>
        <p:grpSpPr>
          <a:xfrm>
            <a:off x="3807686" y="2671845"/>
            <a:ext cx="499200" cy="571414"/>
            <a:chOff x="7060930" y="3641112"/>
            <a:chExt cx="499200" cy="571414"/>
          </a:xfrm>
          <a:solidFill>
            <a:srgbClr val="FFC000"/>
          </a:solidFill>
        </p:grpSpPr>
        <p:sp>
          <p:nvSpPr>
            <p:cNvPr id="449" name="Oval 114">
              <a:extLst>
                <a:ext uri="{FF2B5EF4-FFF2-40B4-BE49-F238E27FC236}">
                  <a16:creationId xmlns:a16="http://schemas.microsoft.com/office/drawing/2014/main" id="{0972D4D5-F62E-438A-A0E3-623398425075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0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B79AF824-6680-484B-BA17-91605C226709}"/>
                </a:ext>
              </a:extLst>
            </p:cNvPr>
            <p:cNvSpPr txBox="1"/>
            <p:nvPr/>
          </p:nvSpPr>
          <p:spPr>
            <a:xfrm>
              <a:off x="7071017" y="3720083"/>
              <a:ext cx="47506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BRK-</a:t>
              </a:r>
              <a:r>
                <a:rPr lang="en-US" sz="800" dirty="0" err="1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Gebeurtenissen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1" name="Groep 180">
            <a:extLst>
              <a:ext uri="{FF2B5EF4-FFF2-40B4-BE49-F238E27FC236}">
                <a16:creationId xmlns:a16="http://schemas.microsoft.com/office/drawing/2014/main" id="{38B2FBCA-15CA-4DE9-B0A3-6818327C848D}"/>
              </a:ext>
            </a:extLst>
          </p:cNvPr>
          <p:cNvGrpSpPr/>
          <p:nvPr/>
        </p:nvGrpSpPr>
        <p:grpSpPr>
          <a:xfrm>
            <a:off x="4815534" y="3277935"/>
            <a:ext cx="499200" cy="571414"/>
            <a:chOff x="7060930" y="3641112"/>
            <a:chExt cx="499200" cy="571414"/>
          </a:xfrm>
          <a:solidFill>
            <a:srgbClr val="FFC000"/>
          </a:solidFill>
        </p:grpSpPr>
        <p:sp>
          <p:nvSpPr>
            <p:cNvPr id="452" name="Oval 114">
              <a:extLst>
                <a:ext uri="{FF2B5EF4-FFF2-40B4-BE49-F238E27FC236}">
                  <a16:creationId xmlns:a16="http://schemas.microsoft.com/office/drawing/2014/main" id="{E011FDE3-0702-4023-861B-AD71BDE66FC4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3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7FBFCEBB-1BD0-463A-A4A4-4D0B5432DD9F}"/>
                </a:ext>
              </a:extLst>
            </p:cNvPr>
            <p:cNvSpPr txBox="1"/>
            <p:nvPr/>
          </p:nvSpPr>
          <p:spPr>
            <a:xfrm>
              <a:off x="7071017" y="3720083"/>
              <a:ext cx="47506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HR-</a:t>
              </a:r>
              <a:r>
                <a:rPr lang="en-US" sz="800" dirty="0" err="1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Bevragen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4" name="Groep 180">
            <a:extLst>
              <a:ext uri="{FF2B5EF4-FFF2-40B4-BE49-F238E27FC236}">
                <a16:creationId xmlns:a16="http://schemas.microsoft.com/office/drawing/2014/main" id="{3741D624-BA5E-4FC4-A130-5B9DFCB32C9C}"/>
              </a:ext>
            </a:extLst>
          </p:cNvPr>
          <p:cNvGrpSpPr/>
          <p:nvPr/>
        </p:nvGrpSpPr>
        <p:grpSpPr>
          <a:xfrm>
            <a:off x="4545407" y="3935573"/>
            <a:ext cx="499200" cy="499200"/>
            <a:chOff x="7060930" y="3641112"/>
            <a:chExt cx="499200" cy="499200"/>
          </a:xfrm>
          <a:solidFill>
            <a:srgbClr val="FFC000"/>
          </a:solidFill>
        </p:grpSpPr>
        <p:sp>
          <p:nvSpPr>
            <p:cNvPr id="455" name="Oval 114">
              <a:extLst>
                <a:ext uri="{FF2B5EF4-FFF2-40B4-BE49-F238E27FC236}">
                  <a16:creationId xmlns:a16="http://schemas.microsoft.com/office/drawing/2014/main" id="{C62E0A75-7C16-4909-8967-44B5EC57494F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6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B08900F8-7D90-4B84-9FA8-03E4C9974A93}"/>
                </a:ext>
              </a:extLst>
            </p:cNvPr>
            <p:cNvSpPr txBox="1"/>
            <p:nvPr/>
          </p:nvSpPr>
          <p:spPr>
            <a:xfrm>
              <a:off x="7071017" y="3720083"/>
              <a:ext cx="47506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BRP-Update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E918031-4776-4E5C-803B-60D28666D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107" y="899541"/>
            <a:ext cx="3502257" cy="21126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0514A8-9514-4C27-BE5F-B379E41901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3168" y="253071"/>
            <a:ext cx="4466890" cy="2256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6CA5DD-A151-439A-BB14-ABD961AEC5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69" y="3101330"/>
            <a:ext cx="3586259" cy="20626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2E1D55-D6D1-41F6-B81C-78521C0263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6050" y="4884519"/>
            <a:ext cx="3116497" cy="1418157"/>
          </a:xfrm>
          <a:prstGeom prst="rect">
            <a:avLst/>
          </a:prstGeom>
        </p:spPr>
      </p:pic>
      <p:grpSp>
        <p:nvGrpSpPr>
          <p:cNvPr id="361" name="Groep 180">
            <a:extLst>
              <a:ext uri="{FF2B5EF4-FFF2-40B4-BE49-F238E27FC236}">
                <a16:creationId xmlns:a16="http://schemas.microsoft.com/office/drawing/2014/main" id="{B1720F94-EDAC-4A36-8548-6FB84136159A}"/>
              </a:ext>
            </a:extLst>
          </p:cNvPr>
          <p:cNvGrpSpPr/>
          <p:nvPr/>
        </p:nvGrpSpPr>
        <p:grpSpPr>
          <a:xfrm>
            <a:off x="7528856" y="4116566"/>
            <a:ext cx="574265" cy="611062"/>
            <a:chOff x="7060930" y="3641112"/>
            <a:chExt cx="499200" cy="530781"/>
          </a:xfrm>
          <a:solidFill>
            <a:srgbClr val="FFC000"/>
          </a:solidFill>
        </p:grpSpPr>
        <p:sp>
          <p:nvSpPr>
            <p:cNvPr id="362" name="Oval 114">
              <a:extLst>
                <a:ext uri="{FF2B5EF4-FFF2-40B4-BE49-F238E27FC236}">
                  <a16:creationId xmlns:a16="http://schemas.microsoft.com/office/drawing/2014/main" id="{27843836-8C2B-48DE-A3CC-4BDA3FBED1FC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3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90F7FD43-6463-4FB1-B7AB-F00398C853E1}"/>
                </a:ext>
              </a:extLst>
            </p:cNvPr>
            <p:cNvSpPr txBox="1"/>
            <p:nvPr/>
          </p:nvSpPr>
          <p:spPr>
            <a:xfrm>
              <a:off x="7071017" y="3744147"/>
              <a:ext cx="475068" cy="4277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Open </a:t>
              </a:r>
              <a:r>
                <a:rPr lang="en-US" sz="800" dirty="0" err="1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Raadsinformatie</a:t>
              </a: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 API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64" name="Groep 180">
            <a:extLst>
              <a:ext uri="{FF2B5EF4-FFF2-40B4-BE49-F238E27FC236}">
                <a16:creationId xmlns:a16="http://schemas.microsoft.com/office/drawing/2014/main" id="{E4BA86C8-89B0-4E8F-9B98-0171FC7D01ED}"/>
              </a:ext>
            </a:extLst>
          </p:cNvPr>
          <p:cNvGrpSpPr/>
          <p:nvPr/>
        </p:nvGrpSpPr>
        <p:grpSpPr>
          <a:xfrm>
            <a:off x="4213841" y="2100431"/>
            <a:ext cx="499200" cy="571414"/>
            <a:chOff x="7060930" y="3641112"/>
            <a:chExt cx="499200" cy="571414"/>
          </a:xfrm>
          <a:solidFill>
            <a:srgbClr val="FFC000"/>
          </a:solidFill>
        </p:grpSpPr>
        <p:sp>
          <p:nvSpPr>
            <p:cNvPr id="365" name="Oval 114">
              <a:extLst>
                <a:ext uri="{FF2B5EF4-FFF2-40B4-BE49-F238E27FC236}">
                  <a16:creationId xmlns:a16="http://schemas.microsoft.com/office/drawing/2014/main" id="{A1596CA3-3AF5-4650-AC29-3F0FA165085F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6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8420D951-6B41-456E-BEF0-0CFBB2E43220}"/>
                </a:ext>
              </a:extLst>
            </p:cNvPr>
            <p:cNvSpPr txBox="1"/>
            <p:nvPr/>
          </p:nvSpPr>
          <p:spPr>
            <a:xfrm>
              <a:off x="7071017" y="3720083"/>
              <a:ext cx="47506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WOZ-</a:t>
              </a:r>
              <a:r>
                <a:rPr lang="en-US" sz="800" dirty="0" err="1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Bevragen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67" name="Groep 180">
            <a:extLst>
              <a:ext uri="{FF2B5EF4-FFF2-40B4-BE49-F238E27FC236}">
                <a16:creationId xmlns:a16="http://schemas.microsoft.com/office/drawing/2014/main" id="{DEFBC2A9-5402-4B5E-877E-303BAD13EED0}"/>
              </a:ext>
            </a:extLst>
          </p:cNvPr>
          <p:cNvGrpSpPr/>
          <p:nvPr/>
        </p:nvGrpSpPr>
        <p:grpSpPr>
          <a:xfrm>
            <a:off x="3206392" y="2486697"/>
            <a:ext cx="499200" cy="571414"/>
            <a:chOff x="7060930" y="3641112"/>
            <a:chExt cx="499200" cy="571414"/>
          </a:xfrm>
          <a:solidFill>
            <a:srgbClr val="FFC000"/>
          </a:solidFill>
        </p:grpSpPr>
        <p:sp>
          <p:nvSpPr>
            <p:cNvPr id="368" name="Oval 114">
              <a:extLst>
                <a:ext uri="{FF2B5EF4-FFF2-40B4-BE49-F238E27FC236}">
                  <a16:creationId xmlns:a16="http://schemas.microsoft.com/office/drawing/2014/main" id="{170BC982-3137-4D5B-9EE8-6C4B48BE6197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5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8F37DAD6-C087-4C99-B056-EAA550A3C244}"/>
                </a:ext>
              </a:extLst>
            </p:cNvPr>
            <p:cNvSpPr txBox="1"/>
            <p:nvPr/>
          </p:nvSpPr>
          <p:spPr>
            <a:xfrm>
              <a:off x="7071017" y="3720083"/>
              <a:ext cx="47506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BGT-</a:t>
              </a:r>
              <a:r>
                <a:rPr lang="en-US" sz="800" dirty="0" err="1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bevragen</a:t>
              </a: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 API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4F5C6CC-91D8-4B47-9922-CCAC28D2B2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23111" y="5856145"/>
            <a:ext cx="739580" cy="739580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998379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0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3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3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3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3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4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4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4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43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4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4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4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4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4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4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4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36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3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3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31" grpId="0" animBg="1"/>
      <p:bldP spid="4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Rectangle 286">
            <a:extLst>
              <a:ext uri="{FF2B5EF4-FFF2-40B4-BE49-F238E27FC236}">
                <a16:creationId xmlns:a16="http://schemas.microsoft.com/office/drawing/2014/main" id="{26381164-7055-451E-9F5F-9CE303594713}"/>
              </a:ext>
            </a:extLst>
          </p:cNvPr>
          <p:cNvSpPr/>
          <p:nvPr/>
        </p:nvSpPr>
        <p:spPr>
          <a:xfrm>
            <a:off x="10256" y="0"/>
            <a:ext cx="12192000" cy="6857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8" name="Picture 89">
            <a:extLst>
              <a:ext uri="{FF2B5EF4-FFF2-40B4-BE49-F238E27FC236}">
                <a16:creationId xmlns:a16="http://schemas.microsoft.com/office/drawing/2014/main" id="{BCE442CA-AF13-4962-AD80-ACF5B96389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85" y="279026"/>
            <a:ext cx="11090771" cy="6418267"/>
          </a:xfrm>
          <a:prstGeom prst="rect">
            <a:avLst/>
          </a:prstGeom>
        </p:spPr>
      </p:pic>
      <p:cxnSp>
        <p:nvCxnSpPr>
          <p:cNvPr id="289" name="Straight Connector 83">
            <a:extLst>
              <a:ext uri="{FF2B5EF4-FFF2-40B4-BE49-F238E27FC236}">
                <a16:creationId xmlns:a16="http://schemas.microsoft.com/office/drawing/2014/main" id="{61F1B6D6-22A8-45FD-94F0-48F276EDBDEC}"/>
              </a:ext>
            </a:extLst>
          </p:cNvPr>
          <p:cNvCxnSpPr/>
          <p:nvPr/>
        </p:nvCxnSpPr>
        <p:spPr>
          <a:xfrm flipH="1">
            <a:off x="1755536" y="3748919"/>
            <a:ext cx="10313" cy="2331655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Connector 273">
            <a:extLst>
              <a:ext uri="{FF2B5EF4-FFF2-40B4-BE49-F238E27FC236}">
                <a16:creationId xmlns:a16="http://schemas.microsoft.com/office/drawing/2014/main" id="{EE21D64D-D1FD-47AA-B3F9-B898487584E6}"/>
              </a:ext>
            </a:extLst>
          </p:cNvPr>
          <p:cNvCxnSpPr/>
          <p:nvPr/>
        </p:nvCxnSpPr>
        <p:spPr>
          <a:xfrm>
            <a:off x="3067501" y="3748919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Connector 274">
            <a:extLst>
              <a:ext uri="{FF2B5EF4-FFF2-40B4-BE49-F238E27FC236}">
                <a16:creationId xmlns:a16="http://schemas.microsoft.com/office/drawing/2014/main" id="{DCBC76EE-B473-4427-B37F-63BCD04AF756}"/>
              </a:ext>
            </a:extLst>
          </p:cNvPr>
          <p:cNvCxnSpPr/>
          <p:nvPr/>
        </p:nvCxnSpPr>
        <p:spPr>
          <a:xfrm>
            <a:off x="4379466" y="3748919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Connector 275">
            <a:extLst>
              <a:ext uri="{FF2B5EF4-FFF2-40B4-BE49-F238E27FC236}">
                <a16:creationId xmlns:a16="http://schemas.microsoft.com/office/drawing/2014/main" id="{CC2EEEB2-55C6-4C7E-BA3C-A9FDC0D1FCB4}"/>
              </a:ext>
            </a:extLst>
          </p:cNvPr>
          <p:cNvCxnSpPr/>
          <p:nvPr/>
        </p:nvCxnSpPr>
        <p:spPr>
          <a:xfrm>
            <a:off x="5717935" y="3748919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Connector 276">
            <a:extLst>
              <a:ext uri="{FF2B5EF4-FFF2-40B4-BE49-F238E27FC236}">
                <a16:creationId xmlns:a16="http://schemas.microsoft.com/office/drawing/2014/main" id="{D9E1A3C0-4CE6-464A-B741-5F31A86A8FCE}"/>
              </a:ext>
            </a:extLst>
          </p:cNvPr>
          <p:cNvCxnSpPr/>
          <p:nvPr/>
        </p:nvCxnSpPr>
        <p:spPr>
          <a:xfrm>
            <a:off x="7029901" y="3748919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Straight Connector 277">
            <a:extLst>
              <a:ext uri="{FF2B5EF4-FFF2-40B4-BE49-F238E27FC236}">
                <a16:creationId xmlns:a16="http://schemas.microsoft.com/office/drawing/2014/main" id="{9BFA4EC1-0FA7-4466-9700-B22175BA5314}"/>
              </a:ext>
            </a:extLst>
          </p:cNvPr>
          <p:cNvCxnSpPr/>
          <p:nvPr/>
        </p:nvCxnSpPr>
        <p:spPr>
          <a:xfrm>
            <a:off x="8368370" y="3748919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Connector 278">
            <a:extLst>
              <a:ext uri="{FF2B5EF4-FFF2-40B4-BE49-F238E27FC236}">
                <a16:creationId xmlns:a16="http://schemas.microsoft.com/office/drawing/2014/main" id="{4924A713-4383-4D1D-A34F-6CE498405426}"/>
              </a:ext>
            </a:extLst>
          </p:cNvPr>
          <p:cNvCxnSpPr/>
          <p:nvPr/>
        </p:nvCxnSpPr>
        <p:spPr>
          <a:xfrm>
            <a:off x="9693587" y="3748919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Straight Connector 279">
            <a:extLst>
              <a:ext uri="{FF2B5EF4-FFF2-40B4-BE49-F238E27FC236}">
                <a16:creationId xmlns:a16="http://schemas.microsoft.com/office/drawing/2014/main" id="{F10F9C31-1091-4DD5-A60E-58F2993FF62B}"/>
              </a:ext>
            </a:extLst>
          </p:cNvPr>
          <p:cNvCxnSpPr/>
          <p:nvPr/>
        </p:nvCxnSpPr>
        <p:spPr>
          <a:xfrm>
            <a:off x="11005553" y="3888648"/>
            <a:ext cx="0" cy="240064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Straight Connector 83">
            <a:extLst>
              <a:ext uri="{FF2B5EF4-FFF2-40B4-BE49-F238E27FC236}">
                <a16:creationId xmlns:a16="http://schemas.microsoft.com/office/drawing/2014/main" id="{933040E8-EF3E-4027-BD3D-E8CEFA9BF30F}"/>
              </a:ext>
            </a:extLst>
          </p:cNvPr>
          <p:cNvCxnSpPr/>
          <p:nvPr/>
        </p:nvCxnSpPr>
        <p:spPr>
          <a:xfrm flipH="1">
            <a:off x="1749440" y="844175"/>
            <a:ext cx="10313" cy="2331655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Connector 273">
            <a:extLst>
              <a:ext uri="{FF2B5EF4-FFF2-40B4-BE49-F238E27FC236}">
                <a16:creationId xmlns:a16="http://schemas.microsoft.com/office/drawing/2014/main" id="{4D50A7B2-02DB-4E41-AA50-9FE53DA9C96A}"/>
              </a:ext>
            </a:extLst>
          </p:cNvPr>
          <p:cNvCxnSpPr/>
          <p:nvPr/>
        </p:nvCxnSpPr>
        <p:spPr>
          <a:xfrm>
            <a:off x="3061405" y="844175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Connector 274">
            <a:extLst>
              <a:ext uri="{FF2B5EF4-FFF2-40B4-BE49-F238E27FC236}">
                <a16:creationId xmlns:a16="http://schemas.microsoft.com/office/drawing/2014/main" id="{06C4CB3C-66C2-44DD-B1C9-E329A20E06BC}"/>
              </a:ext>
            </a:extLst>
          </p:cNvPr>
          <p:cNvCxnSpPr/>
          <p:nvPr/>
        </p:nvCxnSpPr>
        <p:spPr>
          <a:xfrm>
            <a:off x="4373370" y="844175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Connector 277">
            <a:extLst>
              <a:ext uri="{FF2B5EF4-FFF2-40B4-BE49-F238E27FC236}">
                <a16:creationId xmlns:a16="http://schemas.microsoft.com/office/drawing/2014/main" id="{983B6E04-E2EB-432E-84E9-A7ACDDC8BF4D}"/>
              </a:ext>
            </a:extLst>
          </p:cNvPr>
          <p:cNvCxnSpPr/>
          <p:nvPr/>
        </p:nvCxnSpPr>
        <p:spPr>
          <a:xfrm>
            <a:off x="8362274" y="844175"/>
            <a:ext cx="0" cy="1179843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Connector 278">
            <a:extLst>
              <a:ext uri="{FF2B5EF4-FFF2-40B4-BE49-F238E27FC236}">
                <a16:creationId xmlns:a16="http://schemas.microsoft.com/office/drawing/2014/main" id="{DD01D530-0517-4877-88C4-1C4F4137B452}"/>
              </a:ext>
            </a:extLst>
          </p:cNvPr>
          <p:cNvCxnSpPr/>
          <p:nvPr/>
        </p:nvCxnSpPr>
        <p:spPr>
          <a:xfrm>
            <a:off x="9687491" y="844175"/>
            <a:ext cx="0" cy="254037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Connector 279">
            <a:extLst>
              <a:ext uri="{FF2B5EF4-FFF2-40B4-BE49-F238E27FC236}">
                <a16:creationId xmlns:a16="http://schemas.microsoft.com/office/drawing/2014/main" id="{54B5F516-737E-4480-A3F4-59C86F237EE2}"/>
              </a:ext>
            </a:extLst>
          </p:cNvPr>
          <p:cNvCxnSpPr/>
          <p:nvPr/>
        </p:nvCxnSpPr>
        <p:spPr>
          <a:xfrm>
            <a:off x="10999457" y="983904"/>
            <a:ext cx="0" cy="2400647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Connector 93">
            <a:extLst>
              <a:ext uri="{FF2B5EF4-FFF2-40B4-BE49-F238E27FC236}">
                <a16:creationId xmlns:a16="http://schemas.microsoft.com/office/drawing/2014/main" id="{26C5EF78-6399-4EE4-A8BF-8BA64175A444}"/>
              </a:ext>
            </a:extLst>
          </p:cNvPr>
          <p:cNvCxnSpPr/>
          <p:nvPr/>
        </p:nvCxnSpPr>
        <p:spPr>
          <a:xfrm>
            <a:off x="4379466" y="2057471"/>
            <a:ext cx="0" cy="271615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98">
            <a:extLst>
              <a:ext uri="{FF2B5EF4-FFF2-40B4-BE49-F238E27FC236}">
                <a16:creationId xmlns:a16="http://schemas.microsoft.com/office/drawing/2014/main" id="{330ADDBA-21CF-4418-A5C9-EA114DC542FF}"/>
              </a:ext>
            </a:extLst>
          </p:cNvPr>
          <p:cNvCxnSpPr/>
          <p:nvPr/>
        </p:nvCxnSpPr>
        <p:spPr>
          <a:xfrm>
            <a:off x="10993239" y="3166552"/>
            <a:ext cx="35263" cy="17630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" name="Oval 8">
            <a:extLst>
              <a:ext uri="{FF2B5EF4-FFF2-40B4-BE49-F238E27FC236}">
                <a16:creationId xmlns:a16="http://schemas.microsoft.com/office/drawing/2014/main" id="{CFA6817F-AB8B-4755-B36A-AE867D85A58D}"/>
              </a:ext>
            </a:extLst>
          </p:cNvPr>
          <p:cNvSpPr/>
          <p:nvPr/>
        </p:nvSpPr>
        <p:spPr>
          <a:xfrm>
            <a:off x="10867576" y="2089922"/>
            <a:ext cx="409019" cy="271003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7" name="Groep 44">
            <a:extLst>
              <a:ext uri="{FF2B5EF4-FFF2-40B4-BE49-F238E27FC236}">
                <a16:creationId xmlns:a16="http://schemas.microsoft.com/office/drawing/2014/main" id="{097F3D10-0FBD-41A0-BA75-C446699D739D}"/>
              </a:ext>
            </a:extLst>
          </p:cNvPr>
          <p:cNvGrpSpPr/>
          <p:nvPr/>
        </p:nvGrpSpPr>
        <p:grpSpPr>
          <a:xfrm>
            <a:off x="9033859" y="2220971"/>
            <a:ext cx="741132" cy="501944"/>
            <a:chOff x="9008468" y="2218638"/>
            <a:chExt cx="741132" cy="501944"/>
          </a:xfrm>
        </p:grpSpPr>
        <p:sp>
          <p:nvSpPr>
            <p:cNvPr id="318" name="Oval 126">
              <a:extLst>
                <a:ext uri="{FF2B5EF4-FFF2-40B4-BE49-F238E27FC236}">
                  <a16:creationId xmlns:a16="http://schemas.microsoft.com/office/drawing/2014/main" id="{999E6AEE-F8D7-43E3-852F-A4EFF5E20BB6}"/>
                </a:ext>
              </a:extLst>
            </p:cNvPr>
            <p:cNvSpPr/>
            <p:nvPr/>
          </p:nvSpPr>
          <p:spPr>
            <a:xfrm>
              <a:off x="9131051" y="2221382"/>
              <a:ext cx="499200" cy="4992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9" name="TextBox 82">
              <a:hlinkClick r:id="" action="ppaction://noaction"/>
              <a:extLst>
                <a:ext uri="{FF2B5EF4-FFF2-40B4-BE49-F238E27FC236}">
                  <a16:creationId xmlns:a16="http://schemas.microsoft.com/office/drawing/2014/main" id="{DC5E6C3E-3A79-4D4F-B7AB-2BEB504E73C7}"/>
                </a:ext>
              </a:extLst>
            </p:cNvPr>
            <p:cNvSpPr txBox="1"/>
            <p:nvPr/>
          </p:nvSpPr>
          <p:spPr>
            <a:xfrm>
              <a:off x="9008468" y="2218638"/>
              <a:ext cx="7411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NLX </a:t>
              </a: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productie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waardig</a:t>
              </a: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21" name="TextBox 102">
            <a:extLst>
              <a:ext uri="{FF2B5EF4-FFF2-40B4-BE49-F238E27FC236}">
                <a16:creationId xmlns:a16="http://schemas.microsoft.com/office/drawing/2014/main" id="{B4B328CF-963E-434D-A2F6-621F2671CE83}"/>
              </a:ext>
            </a:extLst>
          </p:cNvPr>
          <p:cNvSpPr txBox="1"/>
          <p:nvPr/>
        </p:nvSpPr>
        <p:spPr>
          <a:xfrm>
            <a:off x="1823038" y="4150279"/>
            <a:ext cx="6594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Rotterdam</a:t>
            </a:r>
          </a:p>
        </p:txBody>
      </p:sp>
      <p:sp>
        <p:nvSpPr>
          <p:cNvPr id="331" name="Oval 87">
            <a:extLst>
              <a:ext uri="{FF2B5EF4-FFF2-40B4-BE49-F238E27FC236}">
                <a16:creationId xmlns:a16="http://schemas.microsoft.com/office/drawing/2014/main" id="{ABB05DE5-42B6-4D23-9FDF-D15424408DCE}"/>
              </a:ext>
            </a:extLst>
          </p:cNvPr>
          <p:cNvSpPr/>
          <p:nvPr/>
        </p:nvSpPr>
        <p:spPr>
          <a:xfrm>
            <a:off x="8440000" y="3049682"/>
            <a:ext cx="530732" cy="49919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32" name="Groep 76">
            <a:extLst>
              <a:ext uri="{FF2B5EF4-FFF2-40B4-BE49-F238E27FC236}">
                <a16:creationId xmlns:a16="http://schemas.microsoft.com/office/drawing/2014/main" id="{4C22F968-AD23-491A-A554-F0E39BC6B461}"/>
              </a:ext>
            </a:extLst>
          </p:cNvPr>
          <p:cNvGrpSpPr/>
          <p:nvPr/>
        </p:nvGrpSpPr>
        <p:grpSpPr>
          <a:xfrm>
            <a:off x="9987938" y="4101090"/>
            <a:ext cx="784836" cy="513704"/>
            <a:chOff x="8686309" y="3614470"/>
            <a:chExt cx="784836" cy="513704"/>
          </a:xfrm>
        </p:grpSpPr>
        <p:sp>
          <p:nvSpPr>
            <p:cNvPr id="333" name="Oval 121">
              <a:extLst>
                <a:ext uri="{FF2B5EF4-FFF2-40B4-BE49-F238E27FC236}">
                  <a16:creationId xmlns:a16="http://schemas.microsoft.com/office/drawing/2014/main" id="{F0340407-E46C-428D-9A57-FAA043A61764}"/>
                </a:ext>
              </a:extLst>
            </p:cNvPr>
            <p:cNvSpPr/>
            <p:nvPr/>
          </p:nvSpPr>
          <p:spPr>
            <a:xfrm>
              <a:off x="8813599" y="3620703"/>
              <a:ext cx="507471" cy="5074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4" name="TextBox 103">
              <a:hlinkClick r:id="" action="ppaction://noaction"/>
              <a:extLst>
                <a:ext uri="{FF2B5EF4-FFF2-40B4-BE49-F238E27FC236}">
                  <a16:creationId xmlns:a16="http://schemas.microsoft.com/office/drawing/2014/main" id="{AB97CEC8-5991-4EB2-847B-F51E075242B5}"/>
                </a:ext>
              </a:extLst>
            </p:cNvPr>
            <p:cNvSpPr txBox="1"/>
            <p:nvPr/>
          </p:nvSpPr>
          <p:spPr>
            <a:xfrm>
              <a:off x="8686309" y="3614470"/>
              <a:ext cx="784836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MVP developer.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overheid.nl</a:t>
              </a:r>
            </a:p>
          </p:txBody>
        </p:sp>
      </p:grpSp>
      <p:grpSp>
        <p:nvGrpSpPr>
          <p:cNvPr id="339" name="Groep 86">
            <a:extLst>
              <a:ext uri="{FF2B5EF4-FFF2-40B4-BE49-F238E27FC236}">
                <a16:creationId xmlns:a16="http://schemas.microsoft.com/office/drawing/2014/main" id="{A0D0411A-C8F9-429F-87A3-1B1CD4DFA677}"/>
              </a:ext>
            </a:extLst>
          </p:cNvPr>
          <p:cNvGrpSpPr/>
          <p:nvPr/>
        </p:nvGrpSpPr>
        <p:grpSpPr>
          <a:xfrm>
            <a:off x="7524732" y="2788969"/>
            <a:ext cx="611711" cy="539935"/>
            <a:chOff x="6958982" y="2909325"/>
            <a:chExt cx="611711" cy="539935"/>
          </a:xfrm>
        </p:grpSpPr>
        <p:sp>
          <p:nvSpPr>
            <p:cNvPr id="340" name="Oval 121">
              <a:extLst>
                <a:ext uri="{FF2B5EF4-FFF2-40B4-BE49-F238E27FC236}">
                  <a16:creationId xmlns:a16="http://schemas.microsoft.com/office/drawing/2014/main" id="{9465DBD2-D24C-407C-96AD-0F8C041015BF}"/>
                </a:ext>
              </a:extLst>
            </p:cNvPr>
            <p:cNvSpPr/>
            <p:nvPr/>
          </p:nvSpPr>
          <p:spPr>
            <a:xfrm>
              <a:off x="7024166" y="2941789"/>
              <a:ext cx="507471" cy="50747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1" name="TextBox 82">
              <a:hlinkClick r:id="" action="ppaction://noaction"/>
              <a:extLst>
                <a:ext uri="{FF2B5EF4-FFF2-40B4-BE49-F238E27FC236}">
                  <a16:creationId xmlns:a16="http://schemas.microsoft.com/office/drawing/2014/main" id="{C592559B-EF40-428C-933C-57CAD4464366}"/>
                </a:ext>
              </a:extLst>
            </p:cNvPr>
            <p:cNvSpPr txBox="1"/>
            <p:nvPr/>
          </p:nvSpPr>
          <p:spPr>
            <a:xfrm>
              <a:off x="6958982" y="2909325"/>
              <a:ext cx="6117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NLX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Pilots in 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productie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2" name="TextBox 260">
            <a:extLst>
              <a:ext uri="{FF2B5EF4-FFF2-40B4-BE49-F238E27FC236}">
                <a16:creationId xmlns:a16="http://schemas.microsoft.com/office/drawing/2014/main" id="{0CE72519-31B0-4766-A486-CF2877697E20}"/>
              </a:ext>
            </a:extLst>
          </p:cNvPr>
          <p:cNvSpPr txBox="1"/>
          <p:nvPr/>
        </p:nvSpPr>
        <p:spPr>
          <a:xfrm>
            <a:off x="1766905" y="535740"/>
            <a:ext cx="2619718" cy="32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36000" rIns="0" bIns="36000" rtlCol="0" anchor="ctr" anchorCtr="0">
            <a:noAutofit/>
          </a:bodyPr>
          <a:lstStyle>
            <a:defPPr>
              <a:defRPr lang="nl-NL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defRPr>
            </a:lvl1pPr>
          </a:lstStyle>
          <a:p>
            <a:r>
              <a:rPr lang="en-US" dirty="0"/>
              <a:t>IDEEEN</a:t>
            </a:r>
          </a:p>
        </p:txBody>
      </p:sp>
      <p:sp>
        <p:nvSpPr>
          <p:cNvPr id="343" name="TextBox 258">
            <a:extLst>
              <a:ext uri="{FF2B5EF4-FFF2-40B4-BE49-F238E27FC236}">
                <a16:creationId xmlns:a16="http://schemas.microsoft.com/office/drawing/2014/main" id="{D683CA08-A887-4BBF-9238-97570E6C1AD7}"/>
              </a:ext>
            </a:extLst>
          </p:cNvPr>
          <p:cNvSpPr txBox="1"/>
          <p:nvPr/>
        </p:nvSpPr>
        <p:spPr>
          <a:xfrm>
            <a:off x="4420289" y="539410"/>
            <a:ext cx="5261475" cy="3240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36000" rIns="0" bIns="36000" rtlCol="0" anchor="ctr" anchorCtr="0">
            <a:noAutofit/>
          </a:bodyPr>
          <a:lstStyle>
            <a:defPPr>
              <a:defRPr lang="nl-NL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</a:defRPr>
            </a:lvl1pPr>
          </a:lstStyle>
          <a:p>
            <a:r>
              <a:rPr lang="en-US"/>
              <a:t>REALISATIE</a:t>
            </a:r>
          </a:p>
        </p:txBody>
      </p:sp>
      <p:sp>
        <p:nvSpPr>
          <p:cNvPr id="344" name="TextBox 259">
            <a:extLst>
              <a:ext uri="{FF2B5EF4-FFF2-40B4-BE49-F238E27FC236}">
                <a16:creationId xmlns:a16="http://schemas.microsoft.com/office/drawing/2014/main" id="{363BC0B4-0A03-4D8C-9952-7C4FED5F4115}"/>
              </a:ext>
            </a:extLst>
          </p:cNvPr>
          <p:cNvSpPr txBox="1"/>
          <p:nvPr/>
        </p:nvSpPr>
        <p:spPr>
          <a:xfrm>
            <a:off x="9707874" y="537523"/>
            <a:ext cx="1296000" cy="32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36000" rIns="0" bIns="36000" rtlCol="0" anchor="ctr" anchorCtr="0">
            <a:noAutofit/>
          </a:bodyPr>
          <a:lstStyle>
            <a:defPPr>
              <a:defRPr lang="nl-NL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defRPr>
            </a:lvl1pPr>
          </a:lstStyle>
          <a:p>
            <a:r>
              <a:rPr lang="en-US"/>
              <a:t>GEBRUIK</a:t>
            </a:r>
          </a:p>
        </p:txBody>
      </p:sp>
      <p:cxnSp>
        <p:nvCxnSpPr>
          <p:cNvPr id="345" name="Straight Connector 344">
            <a:extLst>
              <a:ext uri="{FF2B5EF4-FFF2-40B4-BE49-F238E27FC236}">
                <a16:creationId xmlns:a16="http://schemas.microsoft.com/office/drawing/2014/main" id="{692F0561-88ED-4D8D-B10F-7CB2C152E082}"/>
              </a:ext>
            </a:extLst>
          </p:cNvPr>
          <p:cNvCxnSpPr/>
          <p:nvPr/>
        </p:nvCxnSpPr>
        <p:spPr>
          <a:xfrm>
            <a:off x="5715335" y="2058754"/>
            <a:ext cx="5098" cy="274246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Connector 140">
            <a:extLst>
              <a:ext uri="{FF2B5EF4-FFF2-40B4-BE49-F238E27FC236}">
                <a16:creationId xmlns:a16="http://schemas.microsoft.com/office/drawing/2014/main" id="{5652FE27-C368-4233-AF5E-9A4C2F15EDE3}"/>
              </a:ext>
            </a:extLst>
          </p:cNvPr>
          <p:cNvCxnSpPr/>
          <p:nvPr/>
        </p:nvCxnSpPr>
        <p:spPr>
          <a:xfrm>
            <a:off x="8368370" y="2058135"/>
            <a:ext cx="0" cy="271615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Connector 141">
            <a:extLst>
              <a:ext uri="{FF2B5EF4-FFF2-40B4-BE49-F238E27FC236}">
                <a16:creationId xmlns:a16="http://schemas.microsoft.com/office/drawing/2014/main" id="{08C0A1BD-B62A-4C77-8C95-DC617B85EE00}"/>
              </a:ext>
            </a:extLst>
          </p:cNvPr>
          <p:cNvCxnSpPr/>
          <p:nvPr/>
        </p:nvCxnSpPr>
        <p:spPr>
          <a:xfrm>
            <a:off x="9681764" y="2043673"/>
            <a:ext cx="0" cy="27437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Connector 142">
            <a:extLst>
              <a:ext uri="{FF2B5EF4-FFF2-40B4-BE49-F238E27FC236}">
                <a16:creationId xmlns:a16="http://schemas.microsoft.com/office/drawing/2014/main" id="{D69EE6BF-0153-47B0-A601-6B26B771002E}"/>
              </a:ext>
            </a:extLst>
          </p:cNvPr>
          <p:cNvCxnSpPr/>
          <p:nvPr/>
        </p:nvCxnSpPr>
        <p:spPr>
          <a:xfrm>
            <a:off x="3067951" y="1988003"/>
            <a:ext cx="0" cy="271070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Straight Connector 143">
            <a:extLst>
              <a:ext uri="{FF2B5EF4-FFF2-40B4-BE49-F238E27FC236}">
                <a16:creationId xmlns:a16="http://schemas.microsoft.com/office/drawing/2014/main" id="{08D6A0D6-8883-4FAA-8D12-68298798C16C}"/>
              </a:ext>
            </a:extLst>
          </p:cNvPr>
          <p:cNvCxnSpPr/>
          <p:nvPr/>
        </p:nvCxnSpPr>
        <p:spPr>
          <a:xfrm>
            <a:off x="1765849" y="1871528"/>
            <a:ext cx="0" cy="30543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Connector 95">
            <a:extLst>
              <a:ext uri="{FF2B5EF4-FFF2-40B4-BE49-F238E27FC236}">
                <a16:creationId xmlns:a16="http://schemas.microsoft.com/office/drawing/2014/main" id="{3D1974A0-B12F-4BC7-8A6A-E36A41C0F778}"/>
              </a:ext>
            </a:extLst>
          </p:cNvPr>
          <p:cNvCxnSpPr/>
          <p:nvPr/>
        </p:nvCxnSpPr>
        <p:spPr>
          <a:xfrm>
            <a:off x="5709609" y="844175"/>
            <a:ext cx="0" cy="1179843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4" name="Groep 104">
            <a:extLst>
              <a:ext uri="{FF2B5EF4-FFF2-40B4-BE49-F238E27FC236}">
                <a16:creationId xmlns:a16="http://schemas.microsoft.com/office/drawing/2014/main" id="{14BA5ACF-8850-472C-AAF5-968C6ED1FA7C}"/>
              </a:ext>
            </a:extLst>
          </p:cNvPr>
          <p:cNvGrpSpPr/>
          <p:nvPr/>
        </p:nvGrpSpPr>
        <p:grpSpPr>
          <a:xfrm>
            <a:off x="10346586" y="2128718"/>
            <a:ext cx="510833" cy="507471"/>
            <a:chOff x="9104715" y="2906137"/>
            <a:chExt cx="510833" cy="507471"/>
          </a:xfrm>
          <a:solidFill>
            <a:schemeClr val="accent4"/>
          </a:solidFill>
        </p:grpSpPr>
        <p:sp>
          <p:nvSpPr>
            <p:cNvPr id="355" name="Oval 121">
              <a:extLst>
                <a:ext uri="{FF2B5EF4-FFF2-40B4-BE49-F238E27FC236}">
                  <a16:creationId xmlns:a16="http://schemas.microsoft.com/office/drawing/2014/main" id="{10E6AEDC-4D05-47CC-9FFA-3F2AD9020E0D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6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B26A9422-94FA-4A9C-8F78-CCFF55DBBD27}"/>
                </a:ext>
              </a:extLst>
            </p:cNvPr>
            <p:cNvSpPr txBox="1"/>
            <p:nvPr/>
          </p:nvSpPr>
          <p:spPr>
            <a:xfrm>
              <a:off x="9104715" y="3006914"/>
              <a:ext cx="50747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API 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Platform</a:t>
              </a:r>
            </a:p>
          </p:txBody>
        </p:sp>
      </p:grpSp>
      <p:grpSp>
        <p:nvGrpSpPr>
          <p:cNvPr id="372" name="Groep 132">
            <a:extLst>
              <a:ext uri="{FF2B5EF4-FFF2-40B4-BE49-F238E27FC236}">
                <a16:creationId xmlns:a16="http://schemas.microsoft.com/office/drawing/2014/main" id="{07F30221-8E4A-4AB8-A3A9-7D45936278E2}"/>
              </a:ext>
            </a:extLst>
          </p:cNvPr>
          <p:cNvGrpSpPr/>
          <p:nvPr/>
        </p:nvGrpSpPr>
        <p:grpSpPr>
          <a:xfrm>
            <a:off x="9152994" y="2827255"/>
            <a:ext cx="507471" cy="507471"/>
            <a:chOff x="9108077" y="2906137"/>
            <a:chExt cx="507471" cy="507471"/>
          </a:xfrm>
          <a:solidFill>
            <a:schemeClr val="accent4"/>
          </a:solidFill>
        </p:grpSpPr>
        <p:sp>
          <p:nvSpPr>
            <p:cNvPr id="373" name="Oval 121">
              <a:extLst>
                <a:ext uri="{FF2B5EF4-FFF2-40B4-BE49-F238E27FC236}">
                  <a16:creationId xmlns:a16="http://schemas.microsoft.com/office/drawing/2014/main" id="{EC397214-4501-429C-9784-80114C411FF8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4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4B8E2D69-A3B0-4727-95CB-AA0A5A39D0F6}"/>
                </a:ext>
              </a:extLst>
            </p:cNvPr>
            <p:cNvSpPr txBox="1"/>
            <p:nvPr/>
          </p:nvSpPr>
          <p:spPr>
            <a:xfrm>
              <a:off x="9126302" y="2987485"/>
              <a:ext cx="475021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ZGW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Standaard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2.0</a:t>
              </a:r>
            </a:p>
          </p:txBody>
        </p:sp>
      </p:grpSp>
      <p:grpSp>
        <p:nvGrpSpPr>
          <p:cNvPr id="381" name="Groep 147">
            <a:extLst>
              <a:ext uri="{FF2B5EF4-FFF2-40B4-BE49-F238E27FC236}">
                <a16:creationId xmlns:a16="http://schemas.microsoft.com/office/drawing/2014/main" id="{6FFB405D-57E9-4172-92C1-9FD747E4FEC3}"/>
              </a:ext>
            </a:extLst>
          </p:cNvPr>
          <p:cNvGrpSpPr/>
          <p:nvPr/>
        </p:nvGrpSpPr>
        <p:grpSpPr>
          <a:xfrm>
            <a:off x="5151331" y="2690661"/>
            <a:ext cx="525512" cy="507471"/>
            <a:chOff x="9104909" y="2906137"/>
            <a:chExt cx="525512" cy="507471"/>
          </a:xfrm>
        </p:grpSpPr>
        <p:sp>
          <p:nvSpPr>
            <p:cNvPr id="382" name="Oval 121">
              <a:hlinkClick r:id="" action="ppaction://noaction"/>
              <a:extLst>
                <a:ext uri="{FF2B5EF4-FFF2-40B4-BE49-F238E27FC236}">
                  <a16:creationId xmlns:a16="http://schemas.microsoft.com/office/drawing/2014/main" id="{4F2165FD-0B41-4223-A24E-0ED5FD8F4BC8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3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66AC5F8E-6E4C-4BEC-9760-2B26353AE119}"/>
                </a:ext>
              </a:extLst>
            </p:cNvPr>
            <p:cNvSpPr txBox="1"/>
            <p:nvPr/>
          </p:nvSpPr>
          <p:spPr>
            <a:xfrm>
              <a:off x="9104909" y="2957959"/>
              <a:ext cx="52551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Logging &amp; 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verwerkingsactiviteiten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02" name="Groep 180">
            <a:extLst>
              <a:ext uri="{FF2B5EF4-FFF2-40B4-BE49-F238E27FC236}">
                <a16:creationId xmlns:a16="http://schemas.microsoft.com/office/drawing/2014/main" id="{48DBAE93-492B-4524-B282-2EF16E9A0855}"/>
              </a:ext>
            </a:extLst>
          </p:cNvPr>
          <p:cNvGrpSpPr/>
          <p:nvPr/>
        </p:nvGrpSpPr>
        <p:grpSpPr>
          <a:xfrm>
            <a:off x="7379306" y="2124066"/>
            <a:ext cx="499200" cy="595478"/>
            <a:chOff x="7060930" y="3641112"/>
            <a:chExt cx="499200" cy="595478"/>
          </a:xfrm>
          <a:solidFill>
            <a:srgbClr val="92D050"/>
          </a:solidFill>
        </p:grpSpPr>
        <p:sp>
          <p:nvSpPr>
            <p:cNvPr id="403" name="Oval 114">
              <a:extLst>
                <a:ext uri="{FF2B5EF4-FFF2-40B4-BE49-F238E27FC236}">
                  <a16:creationId xmlns:a16="http://schemas.microsoft.com/office/drawing/2014/main" id="{E8B87939-DD31-46F2-8313-DAF50E8BBC93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4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A700B971-1F42-4A8D-A091-11DF43C9B337}"/>
                </a:ext>
              </a:extLst>
            </p:cNvPr>
            <p:cNvSpPr txBox="1"/>
            <p:nvPr/>
          </p:nvSpPr>
          <p:spPr>
            <a:xfrm>
              <a:off x="7071017" y="3744147"/>
              <a:ext cx="47506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BRP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bevragen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05" name="Groep 162">
            <a:extLst>
              <a:ext uri="{FF2B5EF4-FFF2-40B4-BE49-F238E27FC236}">
                <a16:creationId xmlns:a16="http://schemas.microsoft.com/office/drawing/2014/main" id="{AB7DD58D-070D-4941-A463-A72E7BA5B29C}"/>
              </a:ext>
            </a:extLst>
          </p:cNvPr>
          <p:cNvGrpSpPr/>
          <p:nvPr/>
        </p:nvGrpSpPr>
        <p:grpSpPr>
          <a:xfrm>
            <a:off x="5060595" y="4029042"/>
            <a:ext cx="640397" cy="507471"/>
            <a:chOff x="9048993" y="2906137"/>
            <a:chExt cx="640397" cy="507471"/>
          </a:xfrm>
          <a:solidFill>
            <a:schemeClr val="accent4"/>
          </a:solidFill>
        </p:grpSpPr>
        <p:sp>
          <p:nvSpPr>
            <p:cNvPr id="406" name="Oval 121">
              <a:extLst>
                <a:ext uri="{FF2B5EF4-FFF2-40B4-BE49-F238E27FC236}">
                  <a16:creationId xmlns:a16="http://schemas.microsoft.com/office/drawing/2014/main" id="{89A06223-99F5-45B4-A3AA-16F53C13F168}"/>
                </a:ext>
              </a:extLst>
            </p:cNvPr>
            <p:cNvSpPr/>
            <p:nvPr/>
          </p:nvSpPr>
          <p:spPr>
            <a:xfrm>
              <a:off x="9136720" y="2906137"/>
              <a:ext cx="507471" cy="5074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7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57EDD9F4-4EBF-4E73-86E7-4EAF6D5516AD}"/>
                </a:ext>
              </a:extLst>
            </p:cNvPr>
            <p:cNvSpPr txBox="1"/>
            <p:nvPr/>
          </p:nvSpPr>
          <p:spPr>
            <a:xfrm>
              <a:off x="9048993" y="2979572"/>
              <a:ext cx="64039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ZGW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Implemen-tatie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426" name="Tekstvak 3">
            <a:extLst>
              <a:ext uri="{FF2B5EF4-FFF2-40B4-BE49-F238E27FC236}">
                <a16:creationId xmlns:a16="http://schemas.microsoft.com/office/drawing/2014/main" id="{444637EF-E937-4A20-BCE7-FE5BB434887F}"/>
              </a:ext>
            </a:extLst>
          </p:cNvPr>
          <p:cNvSpPr txBox="1"/>
          <p:nvPr/>
        </p:nvSpPr>
        <p:spPr>
          <a:xfrm>
            <a:off x="8475931" y="3132864"/>
            <a:ext cx="483747" cy="3646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API’s</a:t>
            </a:r>
            <a:r>
              <a:rPr kumimoji="0" lang="nl-NL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voor zaakgericht werken</a:t>
            </a:r>
          </a:p>
        </p:txBody>
      </p:sp>
      <p:sp>
        <p:nvSpPr>
          <p:cNvPr id="429" name="TextBox 260">
            <a:extLst>
              <a:ext uri="{FF2B5EF4-FFF2-40B4-BE49-F238E27FC236}">
                <a16:creationId xmlns:a16="http://schemas.microsoft.com/office/drawing/2014/main" id="{9ECEDD25-CEAD-4C2A-A6C4-82A48B7B0455}"/>
              </a:ext>
            </a:extLst>
          </p:cNvPr>
          <p:cNvSpPr txBox="1"/>
          <p:nvPr/>
        </p:nvSpPr>
        <p:spPr>
          <a:xfrm>
            <a:off x="1751545" y="6117239"/>
            <a:ext cx="10111147" cy="32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0" tIns="36000" rIns="0" bIns="36000" rtlCol="0" anchor="ctr" anchorCtr="0">
            <a:noAutofit/>
          </a:bodyPr>
          <a:lstStyle>
            <a:defPPr>
              <a:defRPr lang="nl-NL"/>
            </a:defPPr>
            <a:lvl1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defRPr>
            </a:lvl1pPr>
          </a:lstStyle>
          <a:p>
            <a:r>
              <a:rPr lang="en-US" dirty="0"/>
              <a:t>Expertise</a:t>
            </a:r>
          </a:p>
        </p:txBody>
      </p:sp>
      <p:grpSp>
        <p:nvGrpSpPr>
          <p:cNvPr id="433" name="Groep 180">
            <a:extLst>
              <a:ext uri="{FF2B5EF4-FFF2-40B4-BE49-F238E27FC236}">
                <a16:creationId xmlns:a16="http://schemas.microsoft.com/office/drawing/2014/main" id="{829CA92B-6D82-4C9B-AB8A-12DB69E4FF6A}"/>
              </a:ext>
            </a:extLst>
          </p:cNvPr>
          <p:cNvGrpSpPr/>
          <p:nvPr/>
        </p:nvGrpSpPr>
        <p:grpSpPr>
          <a:xfrm>
            <a:off x="8507407" y="2179428"/>
            <a:ext cx="574265" cy="574704"/>
            <a:chOff x="7060930" y="3641112"/>
            <a:chExt cx="499200" cy="499200"/>
          </a:xfrm>
          <a:solidFill>
            <a:srgbClr val="92D050"/>
          </a:solidFill>
        </p:grpSpPr>
        <p:sp>
          <p:nvSpPr>
            <p:cNvPr id="434" name="Oval 114">
              <a:extLst>
                <a:ext uri="{FF2B5EF4-FFF2-40B4-BE49-F238E27FC236}">
                  <a16:creationId xmlns:a16="http://schemas.microsoft.com/office/drawing/2014/main" id="{D4FE64DB-57D7-42D6-9BFA-B2F0B6E40B7A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5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47A92101-5741-4E21-AE34-900F3AAF4101}"/>
                </a:ext>
              </a:extLst>
            </p:cNvPr>
            <p:cNvSpPr txBox="1"/>
            <p:nvPr/>
          </p:nvSpPr>
          <p:spPr>
            <a:xfrm>
              <a:off x="7071017" y="3744147"/>
              <a:ext cx="475068" cy="3864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BAG-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bevragen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b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6" name="Groep 180">
            <a:extLst>
              <a:ext uri="{FF2B5EF4-FFF2-40B4-BE49-F238E27FC236}">
                <a16:creationId xmlns:a16="http://schemas.microsoft.com/office/drawing/2014/main" id="{659B4E3C-C567-4160-9645-9A2186435390}"/>
              </a:ext>
            </a:extLst>
          </p:cNvPr>
          <p:cNvGrpSpPr/>
          <p:nvPr/>
        </p:nvGrpSpPr>
        <p:grpSpPr>
          <a:xfrm>
            <a:off x="9055947" y="3389462"/>
            <a:ext cx="574265" cy="611062"/>
            <a:chOff x="7060930" y="3641112"/>
            <a:chExt cx="499200" cy="530781"/>
          </a:xfrm>
          <a:solidFill>
            <a:srgbClr val="92D050"/>
          </a:solidFill>
        </p:grpSpPr>
        <p:sp>
          <p:nvSpPr>
            <p:cNvPr id="437" name="Oval 114">
              <a:extLst>
                <a:ext uri="{FF2B5EF4-FFF2-40B4-BE49-F238E27FC236}">
                  <a16:creationId xmlns:a16="http://schemas.microsoft.com/office/drawing/2014/main" id="{94E37C1E-4F18-410B-8C60-153B80A7B4AC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8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15138B06-8911-407D-A413-F5A28DFE8F8F}"/>
                </a:ext>
              </a:extLst>
            </p:cNvPr>
            <p:cNvSpPr txBox="1"/>
            <p:nvPr/>
          </p:nvSpPr>
          <p:spPr>
            <a:xfrm>
              <a:off x="7071017" y="3744147"/>
              <a:ext cx="475068" cy="4277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BAG </a:t>
              </a:r>
              <a:b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Update </a:t>
              </a:r>
              <a:b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9" name="Groep 180">
            <a:extLst>
              <a:ext uri="{FF2B5EF4-FFF2-40B4-BE49-F238E27FC236}">
                <a16:creationId xmlns:a16="http://schemas.microsoft.com/office/drawing/2014/main" id="{27893F1D-38D3-4862-8070-996ED9664A6C}"/>
              </a:ext>
            </a:extLst>
          </p:cNvPr>
          <p:cNvGrpSpPr/>
          <p:nvPr/>
        </p:nvGrpSpPr>
        <p:grpSpPr>
          <a:xfrm>
            <a:off x="8508764" y="3852841"/>
            <a:ext cx="499200" cy="571414"/>
            <a:chOff x="7060930" y="3641112"/>
            <a:chExt cx="499200" cy="571414"/>
          </a:xfrm>
          <a:solidFill>
            <a:srgbClr val="92D050"/>
          </a:solidFill>
        </p:grpSpPr>
        <p:sp>
          <p:nvSpPr>
            <p:cNvPr id="440" name="Oval 114">
              <a:extLst>
                <a:ext uri="{FF2B5EF4-FFF2-40B4-BE49-F238E27FC236}">
                  <a16:creationId xmlns:a16="http://schemas.microsoft.com/office/drawing/2014/main" id="{B7D9C358-DADF-4C5A-AFC6-3B6179FEFD0B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1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1C5279A6-C028-4F13-B23B-18BC9FBE6D20}"/>
                </a:ext>
              </a:extLst>
            </p:cNvPr>
            <p:cNvSpPr txBox="1"/>
            <p:nvPr/>
          </p:nvSpPr>
          <p:spPr>
            <a:xfrm>
              <a:off x="7071017" y="3720083"/>
              <a:ext cx="47506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BRK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bevragen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2" name="Groep 180">
            <a:extLst>
              <a:ext uri="{FF2B5EF4-FFF2-40B4-BE49-F238E27FC236}">
                <a16:creationId xmlns:a16="http://schemas.microsoft.com/office/drawing/2014/main" id="{AFC61C36-82EB-4D1B-891C-753FD7FA898E}"/>
              </a:ext>
            </a:extLst>
          </p:cNvPr>
          <p:cNvGrpSpPr/>
          <p:nvPr/>
        </p:nvGrpSpPr>
        <p:grpSpPr>
          <a:xfrm>
            <a:off x="6616566" y="3621803"/>
            <a:ext cx="499200" cy="499200"/>
            <a:chOff x="7060930" y="3641112"/>
            <a:chExt cx="499200" cy="499200"/>
          </a:xfrm>
          <a:solidFill>
            <a:srgbClr val="92D050"/>
          </a:solidFill>
        </p:grpSpPr>
        <p:sp>
          <p:nvSpPr>
            <p:cNvPr id="443" name="Oval 114">
              <a:extLst>
                <a:ext uri="{FF2B5EF4-FFF2-40B4-BE49-F238E27FC236}">
                  <a16:creationId xmlns:a16="http://schemas.microsoft.com/office/drawing/2014/main" id="{0320843D-5648-4879-8415-513AE9620E8C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4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85EA0686-B1F5-4FA6-8BF6-28854C3549D8}"/>
                </a:ext>
              </a:extLst>
            </p:cNvPr>
            <p:cNvSpPr txBox="1"/>
            <p:nvPr/>
          </p:nvSpPr>
          <p:spPr>
            <a:xfrm>
              <a:off x="7071017" y="3720083"/>
              <a:ext cx="47506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BRK-Update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5" name="Groep 147">
            <a:extLst>
              <a:ext uri="{FF2B5EF4-FFF2-40B4-BE49-F238E27FC236}">
                <a16:creationId xmlns:a16="http://schemas.microsoft.com/office/drawing/2014/main" id="{4ED90B0E-99C9-49A2-8424-2DCA46E8B7D7}"/>
              </a:ext>
            </a:extLst>
          </p:cNvPr>
          <p:cNvGrpSpPr/>
          <p:nvPr/>
        </p:nvGrpSpPr>
        <p:grpSpPr>
          <a:xfrm>
            <a:off x="4004827" y="3428102"/>
            <a:ext cx="525512" cy="507471"/>
            <a:chOff x="9104909" y="2906137"/>
            <a:chExt cx="525512" cy="507471"/>
          </a:xfrm>
        </p:grpSpPr>
        <p:sp>
          <p:nvSpPr>
            <p:cNvPr id="446" name="Oval 121">
              <a:hlinkClick r:id="" action="ppaction://noaction"/>
              <a:extLst>
                <a:ext uri="{FF2B5EF4-FFF2-40B4-BE49-F238E27FC236}">
                  <a16:creationId xmlns:a16="http://schemas.microsoft.com/office/drawing/2014/main" id="{0FA962BD-E146-462F-A0A3-5A3896307069}"/>
                </a:ext>
              </a:extLst>
            </p:cNvPr>
            <p:cNvSpPr/>
            <p:nvPr/>
          </p:nvSpPr>
          <p:spPr>
            <a:xfrm>
              <a:off x="9108077" y="2906137"/>
              <a:ext cx="507471" cy="5074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7" name="TextBox 80">
              <a:hlinkClick r:id="" action="ppaction://noaction"/>
              <a:extLst>
                <a:ext uri="{FF2B5EF4-FFF2-40B4-BE49-F238E27FC236}">
                  <a16:creationId xmlns:a16="http://schemas.microsoft.com/office/drawing/2014/main" id="{7CEDFCFE-37F5-4550-826A-A1BD7BE43B26}"/>
                </a:ext>
              </a:extLst>
            </p:cNvPr>
            <p:cNvSpPr txBox="1"/>
            <p:nvPr/>
          </p:nvSpPr>
          <p:spPr>
            <a:xfrm>
              <a:off x="9104909" y="3054215"/>
              <a:ext cx="525512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Notificeren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standaard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8" name="Groep 180">
            <a:extLst>
              <a:ext uri="{FF2B5EF4-FFF2-40B4-BE49-F238E27FC236}">
                <a16:creationId xmlns:a16="http://schemas.microsoft.com/office/drawing/2014/main" id="{71CA0704-D88B-4462-B4DF-C680C6321577}"/>
              </a:ext>
            </a:extLst>
          </p:cNvPr>
          <p:cNvGrpSpPr/>
          <p:nvPr/>
        </p:nvGrpSpPr>
        <p:grpSpPr>
          <a:xfrm>
            <a:off x="4052197" y="2522709"/>
            <a:ext cx="499200" cy="571414"/>
            <a:chOff x="7060930" y="3641112"/>
            <a:chExt cx="499200" cy="571414"/>
          </a:xfrm>
          <a:solidFill>
            <a:srgbClr val="92D050"/>
          </a:solidFill>
        </p:grpSpPr>
        <p:sp>
          <p:nvSpPr>
            <p:cNvPr id="449" name="Oval 114">
              <a:extLst>
                <a:ext uri="{FF2B5EF4-FFF2-40B4-BE49-F238E27FC236}">
                  <a16:creationId xmlns:a16="http://schemas.microsoft.com/office/drawing/2014/main" id="{0972D4D5-F62E-438A-A0E3-623398425075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0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B79AF824-6680-484B-BA17-91605C226709}"/>
                </a:ext>
              </a:extLst>
            </p:cNvPr>
            <p:cNvSpPr txBox="1"/>
            <p:nvPr/>
          </p:nvSpPr>
          <p:spPr>
            <a:xfrm>
              <a:off x="7071017" y="3720083"/>
              <a:ext cx="47506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BRK-</a:t>
              </a:r>
              <a:r>
                <a:rPr lang="en-US" sz="800" dirty="0" err="1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Gebeurtenissen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1" name="Groep 180">
            <a:extLst>
              <a:ext uri="{FF2B5EF4-FFF2-40B4-BE49-F238E27FC236}">
                <a16:creationId xmlns:a16="http://schemas.microsoft.com/office/drawing/2014/main" id="{38B2FBCA-15CA-4DE9-B0A3-6818327C848D}"/>
              </a:ext>
            </a:extLst>
          </p:cNvPr>
          <p:cNvGrpSpPr/>
          <p:nvPr/>
        </p:nvGrpSpPr>
        <p:grpSpPr>
          <a:xfrm>
            <a:off x="4815534" y="3277935"/>
            <a:ext cx="499200" cy="571414"/>
            <a:chOff x="7060930" y="3641112"/>
            <a:chExt cx="499200" cy="571414"/>
          </a:xfrm>
          <a:solidFill>
            <a:srgbClr val="92D050"/>
          </a:solidFill>
        </p:grpSpPr>
        <p:sp>
          <p:nvSpPr>
            <p:cNvPr id="452" name="Oval 114">
              <a:extLst>
                <a:ext uri="{FF2B5EF4-FFF2-40B4-BE49-F238E27FC236}">
                  <a16:creationId xmlns:a16="http://schemas.microsoft.com/office/drawing/2014/main" id="{E011FDE3-0702-4023-861B-AD71BDE66FC4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3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7FBFCEBB-1BD0-463A-A4A4-4D0B5432DD9F}"/>
                </a:ext>
              </a:extLst>
            </p:cNvPr>
            <p:cNvSpPr txBox="1"/>
            <p:nvPr/>
          </p:nvSpPr>
          <p:spPr>
            <a:xfrm>
              <a:off x="7071017" y="3720083"/>
              <a:ext cx="475068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HR-</a:t>
              </a:r>
              <a:r>
                <a:rPr lang="en-US" sz="800" dirty="0" err="1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Bevragen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4" name="Groep 180">
            <a:extLst>
              <a:ext uri="{FF2B5EF4-FFF2-40B4-BE49-F238E27FC236}">
                <a16:creationId xmlns:a16="http://schemas.microsoft.com/office/drawing/2014/main" id="{3741D624-BA5E-4FC4-A130-5B9DFCB32C9C}"/>
              </a:ext>
            </a:extLst>
          </p:cNvPr>
          <p:cNvGrpSpPr/>
          <p:nvPr/>
        </p:nvGrpSpPr>
        <p:grpSpPr>
          <a:xfrm>
            <a:off x="4545407" y="3935573"/>
            <a:ext cx="499200" cy="499200"/>
            <a:chOff x="7060930" y="3641112"/>
            <a:chExt cx="499200" cy="499200"/>
          </a:xfrm>
          <a:solidFill>
            <a:srgbClr val="92D050"/>
          </a:solidFill>
        </p:grpSpPr>
        <p:sp>
          <p:nvSpPr>
            <p:cNvPr id="455" name="Oval 114">
              <a:extLst>
                <a:ext uri="{FF2B5EF4-FFF2-40B4-BE49-F238E27FC236}">
                  <a16:creationId xmlns:a16="http://schemas.microsoft.com/office/drawing/2014/main" id="{C62E0A75-7C16-4909-8967-44B5EC57494F}"/>
                </a:ext>
              </a:extLst>
            </p:cNvPr>
            <p:cNvSpPr/>
            <p:nvPr/>
          </p:nvSpPr>
          <p:spPr>
            <a:xfrm>
              <a:off x="7060930" y="3641112"/>
              <a:ext cx="499200" cy="499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6" name="TextBox 112">
              <a:hlinkClick r:id="" action="ppaction://noaction"/>
              <a:extLst>
                <a:ext uri="{FF2B5EF4-FFF2-40B4-BE49-F238E27FC236}">
                  <a16:creationId xmlns:a16="http://schemas.microsoft.com/office/drawing/2014/main" id="{B08900F8-7D90-4B84-9FA8-03E4C9974A93}"/>
                </a:ext>
              </a:extLst>
            </p:cNvPr>
            <p:cNvSpPr txBox="1"/>
            <p:nvPr/>
          </p:nvSpPr>
          <p:spPr>
            <a:xfrm>
              <a:off x="7071017" y="3720083"/>
              <a:ext cx="47506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rgbClr val="E7E6E6">
                      <a:lumMod val="10000"/>
                    </a:srgbClr>
                  </a:solidFill>
                  <a:latin typeface="Calibri" panose="020F0502020204030204"/>
                  <a:ea typeface="+mn-ea"/>
                </a:rPr>
                <a:t>BRP-Update</a:t>
              </a: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API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2B093B7C-30EF-4B8B-AAAE-78B4D553CD9B}"/>
              </a:ext>
            </a:extLst>
          </p:cNvPr>
          <p:cNvSpPr/>
          <p:nvPr/>
        </p:nvSpPr>
        <p:spPr>
          <a:xfrm>
            <a:off x="505326" y="1094874"/>
            <a:ext cx="1973701" cy="893129"/>
          </a:xfrm>
          <a:custGeom>
            <a:avLst/>
            <a:gdLst>
              <a:gd name="connsiteX0" fmla="*/ 0 w 1973701"/>
              <a:gd name="connsiteY0" fmla="*/ 148858 h 893129"/>
              <a:gd name="connsiteX1" fmla="*/ 148858 w 1973701"/>
              <a:gd name="connsiteY1" fmla="*/ 0 h 893129"/>
              <a:gd name="connsiteX2" fmla="*/ 328950 w 1973701"/>
              <a:gd name="connsiteY2" fmla="*/ 0 h 893129"/>
              <a:gd name="connsiteX3" fmla="*/ 328950 w 1973701"/>
              <a:gd name="connsiteY3" fmla="*/ 0 h 893129"/>
              <a:gd name="connsiteX4" fmla="*/ 822375 w 1973701"/>
              <a:gd name="connsiteY4" fmla="*/ 0 h 893129"/>
              <a:gd name="connsiteX5" fmla="*/ 1293535 w 1973701"/>
              <a:gd name="connsiteY5" fmla="*/ 0 h 893129"/>
              <a:gd name="connsiteX6" fmla="*/ 1824843 w 1973701"/>
              <a:gd name="connsiteY6" fmla="*/ 0 h 893129"/>
              <a:gd name="connsiteX7" fmla="*/ 1973701 w 1973701"/>
              <a:gd name="connsiteY7" fmla="*/ 148858 h 893129"/>
              <a:gd name="connsiteX8" fmla="*/ 1973701 w 1973701"/>
              <a:gd name="connsiteY8" fmla="*/ 520992 h 893129"/>
              <a:gd name="connsiteX9" fmla="*/ 1973701 w 1973701"/>
              <a:gd name="connsiteY9" fmla="*/ 520992 h 893129"/>
              <a:gd name="connsiteX10" fmla="*/ 1973701 w 1973701"/>
              <a:gd name="connsiteY10" fmla="*/ 744274 h 893129"/>
              <a:gd name="connsiteX11" fmla="*/ 1973701 w 1973701"/>
              <a:gd name="connsiteY11" fmla="*/ 744271 h 893129"/>
              <a:gd name="connsiteX12" fmla="*/ 1824843 w 1973701"/>
              <a:gd name="connsiteY12" fmla="*/ 893129 h 893129"/>
              <a:gd name="connsiteX13" fmla="*/ 1343658 w 1973701"/>
              <a:gd name="connsiteY13" fmla="*/ 893129 h 893129"/>
              <a:gd name="connsiteX14" fmla="*/ 822375 w 1973701"/>
              <a:gd name="connsiteY14" fmla="*/ 893129 h 893129"/>
              <a:gd name="connsiteX15" fmla="*/ 659887 w 1973701"/>
              <a:gd name="connsiteY15" fmla="*/ 1353689 h 893129"/>
              <a:gd name="connsiteX16" fmla="*/ 328950 w 1973701"/>
              <a:gd name="connsiteY16" fmla="*/ 893129 h 893129"/>
              <a:gd name="connsiteX17" fmla="*/ 148858 w 1973701"/>
              <a:gd name="connsiteY17" fmla="*/ 893129 h 893129"/>
              <a:gd name="connsiteX18" fmla="*/ 0 w 1973701"/>
              <a:gd name="connsiteY18" fmla="*/ 744271 h 893129"/>
              <a:gd name="connsiteX19" fmla="*/ 0 w 1973701"/>
              <a:gd name="connsiteY19" fmla="*/ 744274 h 893129"/>
              <a:gd name="connsiteX20" fmla="*/ 0 w 1973701"/>
              <a:gd name="connsiteY20" fmla="*/ 520992 h 893129"/>
              <a:gd name="connsiteX21" fmla="*/ 0 w 1973701"/>
              <a:gd name="connsiteY21" fmla="*/ 520992 h 893129"/>
              <a:gd name="connsiteX22" fmla="*/ 0 w 1973701"/>
              <a:gd name="connsiteY22" fmla="*/ 148858 h 893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73701" h="893129" fill="none" extrusionOk="0">
                <a:moveTo>
                  <a:pt x="0" y="148858"/>
                </a:moveTo>
                <a:cubicBezTo>
                  <a:pt x="21843" y="71201"/>
                  <a:pt x="57441" y="11472"/>
                  <a:pt x="148858" y="0"/>
                </a:cubicBezTo>
                <a:cubicBezTo>
                  <a:pt x="188257" y="-20061"/>
                  <a:pt x="260796" y="16170"/>
                  <a:pt x="328950" y="0"/>
                </a:cubicBezTo>
                <a:lnTo>
                  <a:pt x="328950" y="0"/>
                </a:lnTo>
                <a:cubicBezTo>
                  <a:pt x="532907" y="-6986"/>
                  <a:pt x="581914" y="45109"/>
                  <a:pt x="822375" y="0"/>
                </a:cubicBezTo>
                <a:cubicBezTo>
                  <a:pt x="960549" y="-49353"/>
                  <a:pt x="1083482" y="12138"/>
                  <a:pt x="1293535" y="0"/>
                </a:cubicBezTo>
                <a:cubicBezTo>
                  <a:pt x="1503588" y="-12138"/>
                  <a:pt x="1660392" y="51234"/>
                  <a:pt x="1824843" y="0"/>
                </a:cubicBezTo>
                <a:cubicBezTo>
                  <a:pt x="1903131" y="3972"/>
                  <a:pt x="1969514" y="75606"/>
                  <a:pt x="1973701" y="148858"/>
                </a:cubicBezTo>
                <a:cubicBezTo>
                  <a:pt x="1984098" y="314895"/>
                  <a:pt x="1963352" y="353680"/>
                  <a:pt x="1973701" y="520992"/>
                </a:cubicBezTo>
                <a:lnTo>
                  <a:pt x="1973701" y="520992"/>
                </a:lnTo>
                <a:cubicBezTo>
                  <a:pt x="1994494" y="629985"/>
                  <a:pt x="1947960" y="644723"/>
                  <a:pt x="1973701" y="744274"/>
                </a:cubicBezTo>
                <a:lnTo>
                  <a:pt x="1973701" y="744271"/>
                </a:lnTo>
                <a:cubicBezTo>
                  <a:pt x="1959994" y="826041"/>
                  <a:pt x="1920121" y="896864"/>
                  <a:pt x="1824843" y="893129"/>
                </a:cubicBezTo>
                <a:cubicBezTo>
                  <a:pt x="1692214" y="905450"/>
                  <a:pt x="1545546" y="854542"/>
                  <a:pt x="1343658" y="893129"/>
                </a:cubicBezTo>
                <a:cubicBezTo>
                  <a:pt x="1141771" y="931716"/>
                  <a:pt x="1073171" y="834556"/>
                  <a:pt x="822375" y="893129"/>
                </a:cubicBezTo>
                <a:cubicBezTo>
                  <a:pt x="796606" y="1136999"/>
                  <a:pt x="682189" y="1250390"/>
                  <a:pt x="659887" y="1353689"/>
                </a:cubicBezTo>
                <a:cubicBezTo>
                  <a:pt x="556505" y="1286027"/>
                  <a:pt x="505506" y="1092024"/>
                  <a:pt x="328950" y="893129"/>
                </a:cubicBezTo>
                <a:cubicBezTo>
                  <a:pt x="278492" y="913355"/>
                  <a:pt x="226688" y="890007"/>
                  <a:pt x="148858" y="893129"/>
                </a:cubicBezTo>
                <a:cubicBezTo>
                  <a:pt x="51034" y="900385"/>
                  <a:pt x="923" y="840329"/>
                  <a:pt x="0" y="744271"/>
                </a:cubicBezTo>
                <a:lnTo>
                  <a:pt x="0" y="744274"/>
                </a:lnTo>
                <a:cubicBezTo>
                  <a:pt x="-23414" y="675309"/>
                  <a:pt x="25294" y="630972"/>
                  <a:pt x="0" y="520992"/>
                </a:cubicBezTo>
                <a:lnTo>
                  <a:pt x="0" y="520992"/>
                </a:lnTo>
                <a:cubicBezTo>
                  <a:pt x="-18202" y="364418"/>
                  <a:pt x="28690" y="257707"/>
                  <a:pt x="0" y="148858"/>
                </a:cubicBezTo>
                <a:close/>
              </a:path>
              <a:path w="1973701" h="893129" stroke="0" extrusionOk="0">
                <a:moveTo>
                  <a:pt x="0" y="148858"/>
                </a:moveTo>
                <a:cubicBezTo>
                  <a:pt x="-15936" y="56816"/>
                  <a:pt x="59953" y="2512"/>
                  <a:pt x="148858" y="0"/>
                </a:cubicBezTo>
                <a:cubicBezTo>
                  <a:pt x="204850" y="-12425"/>
                  <a:pt x="267645" y="4269"/>
                  <a:pt x="328950" y="0"/>
                </a:cubicBezTo>
                <a:lnTo>
                  <a:pt x="328950" y="0"/>
                </a:lnTo>
                <a:cubicBezTo>
                  <a:pt x="502437" y="-45733"/>
                  <a:pt x="678271" y="31833"/>
                  <a:pt x="822375" y="0"/>
                </a:cubicBezTo>
                <a:cubicBezTo>
                  <a:pt x="1067696" y="-12749"/>
                  <a:pt x="1155155" y="12835"/>
                  <a:pt x="1313584" y="0"/>
                </a:cubicBezTo>
                <a:cubicBezTo>
                  <a:pt x="1472013" y="-12835"/>
                  <a:pt x="1632963" y="3985"/>
                  <a:pt x="1824843" y="0"/>
                </a:cubicBezTo>
                <a:cubicBezTo>
                  <a:pt x="1889113" y="16892"/>
                  <a:pt x="1972580" y="55955"/>
                  <a:pt x="1973701" y="148858"/>
                </a:cubicBezTo>
                <a:cubicBezTo>
                  <a:pt x="1979635" y="300570"/>
                  <a:pt x="1940484" y="360722"/>
                  <a:pt x="1973701" y="520992"/>
                </a:cubicBezTo>
                <a:lnTo>
                  <a:pt x="1973701" y="520992"/>
                </a:lnTo>
                <a:cubicBezTo>
                  <a:pt x="1983019" y="590402"/>
                  <a:pt x="1967553" y="664292"/>
                  <a:pt x="1973701" y="744274"/>
                </a:cubicBezTo>
                <a:lnTo>
                  <a:pt x="1973701" y="744271"/>
                </a:lnTo>
                <a:cubicBezTo>
                  <a:pt x="1979220" y="834699"/>
                  <a:pt x="1909245" y="915814"/>
                  <a:pt x="1824843" y="893129"/>
                </a:cubicBezTo>
                <a:cubicBezTo>
                  <a:pt x="1689199" y="894480"/>
                  <a:pt x="1545009" y="865125"/>
                  <a:pt x="1353683" y="893129"/>
                </a:cubicBezTo>
                <a:cubicBezTo>
                  <a:pt x="1162357" y="921133"/>
                  <a:pt x="983394" y="851045"/>
                  <a:pt x="822375" y="893129"/>
                </a:cubicBezTo>
                <a:cubicBezTo>
                  <a:pt x="793516" y="1109634"/>
                  <a:pt x="658636" y="1209095"/>
                  <a:pt x="659887" y="1353689"/>
                </a:cubicBezTo>
                <a:cubicBezTo>
                  <a:pt x="546557" y="1196412"/>
                  <a:pt x="514214" y="1048692"/>
                  <a:pt x="328950" y="893129"/>
                </a:cubicBezTo>
                <a:cubicBezTo>
                  <a:pt x="279253" y="904439"/>
                  <a:pt x="185252" y="881438"/>
                  <a:pt x="148858" y="893129"/>
                </a:cubicBezTo>
                <a:cubicBezTo>
                  <a:pt x="51097" y="893769"/>
                  <a:pt x="5857" y="815924"/>
                  <a:pt x="0" y="744271"/>
                </a:cubicBezTo>
                <a:lnTo>
                  <a:pt x="0" y="744274"/>
                </a:lnTo>
                <a:cubicBezTo>
                  <a:pt x="-24377" y="654235"/>
                  <a:pt x="23975" y="575131"/>
                  <a:pt x="0" y="520992"/>
                </a:cubicBezTo>
                <a:lnTo>
                  <a:pt x="0" y="520992"/>
                </a:lnTo>
                <a:cubicBezTo>
                  <a:pt x="-14383" y="441577"/>
                  <a:pt x="9675" y="282984"/>
                  <a:pt x="0" y="148858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>
                      <a:gd name="adj1" fmla="val -16566"/>
                      <a:gd name="adj2" fmla="val 101567"/>
                      <a:gd name="adj3" fmla="val 1666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2"/>
                </a:solidFill>
              </a:rPr>
              <a:t>1. Er is al heel veel, hoe krijgen we dat inzichtelijk?</a:t>
            </a:r>
          </a:p>
        </p:txBody>
      </p:sp>
      <p:sp>
        <p:nvSpPr>
          <p:cNvPr id="89" name="Speech Bubble: Rectangle with Corners Rounded 88">
            <a:hlinkClick r:id="rId5" action="ppaction://hlinksldjump"/>
            <a:extLst>
              <a:ext uri="{FF2B5EF4-FFF2-40B4-BE49-F238E27FC236}">
                <a16:creationId xmlns:a16="http://schemas.microsoft.com/office/drawing/2014/main" id="{115282D5-8627-402C-91B9-C5CA7AB8D905}"/>
              </a:ext>
            </a:extLst>
          </p:cNvPr>
          <p:cNvSpPr/>
          <p:nvPr/>
        </p:nvSpPr>
        <p:spPr>
          <a:xfrm>
            <a:off x="2932280" y="993642"/>
            <a:ext cx="1973701" cy="893129"/>
          </a:xfrm>
          <a:prstGeom prst="wedgeRoundRectCallout">
            <a:avLst>
              <a:gd name="adj1" fmla="val -4302"/>
              <a:gd name="adj2" fmla="val 118296"/>
              <a:gd name="adj3" fmla="val 16667"/>
            </a:avLst>
          </a:prstGeom>
          <a:ln>
            <a:extLst>
              <a:ext uri="{C807C97D-BFC1-408E-A445-0C87EB9F89A2}">
                <ask:lineSketchStyleProps xmlns:ask="http://schemas.microsoft.com/office/drawing/2018/sketchyshapes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2"/>
                </a:solidFill>
              </a:rPr>
              <a:t>5. Welke </a:t>
            </a:r>
            <a:r>
              <a:rPr lang="nl-NL" sz="1600" dirty="0">
                <a:solidFill>
                  <a:schemeClr val="tx2"/>
                </a:solidFill>
                <a:hlinkClick r:id="rId5" action="ppaction://hlinksldjump"/>
              </a:rPr>
              <a:t>criteria</a:t>
            </a:r>
            <a:r>
              <a:rPr lang="nl-NL" sz="1600" dirty="0">
                <a:solidFill>
                  <a:schemeClr val="tx2"/>
                </a:solidFill>
              </a:rPr>
              <a:t> gebruiken we voor prioritering?</a:t>
            </a:r>
          </a:p>
        </p:txBody>
      </p:sp>
      <p:sp>
        <p:nvSpPr>
          <p:cNvPr id="90" name="Speech Bubble: Rectangle with Corners Rounded 89">
            <a:extLst>
              <a:ext uri="{FF2B5EF4-FFF2-40B4-BE49-F238E27FC236}">
                <a16:creationId xmlns:a16="http://schemas.microsoft.com/office/drawing/2014/main" id="{7098F72C-05C4-4EE4-9E97-E9F0D67B4C43}"/>
              </a:ext>
            </a:extLst>
          </p:cNvPr>
          <p:cNvSpPr/>
          <p:nvPr/>
        </p:nvSpPr>
        <p:spPr>
          <a:xfrm>
            <a:off x="6181731" y="1083702"/>
            <a:ext cx="1973701" cy="893129"/>
          </a:xfrm>
          <a:prstGeom prst="wedgeRoundRectCallout">
            <a:avLst>
              <a:gd name="adj1" fmla="val -63657"/>
              <a:gd name="adj2" fmla="val 8775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2"/>
                </a:solidFill>
              </a:rPr>
              <a:t>6. Wie heeft Regie en maakt de keuzes?</a:t>
            </a:r>
          </a:p>
        </p:txBody>
      </p:sp>
      <p:sp>
        <p:nvSpPr>
          <p:cNvPr id="91" name="Speech Bubble: Rectangle with Corners Rounded 90">
            <a:hlinkClick r:id="rId6" action="ppaction://hlinksldjump"/>
            <a:extLst>
              <a:ext uri="{FF2B5EF4-FFF2-40B4-BE49-F238E27FC236}">
                <a16:creationId xmlns:a16="http://schemas.microsoft.com/office/drawing/2014/main" id="{8EDB02D9-D3E4-42AD-9BEE-D7E1C5BD66B8}"/>
              </a:ext>
            </a:extLst>
          </p:cNvPr>
          <p:cNvSpPr/>
          <p:nvPr/>
        </p:nvSpPr>
        <p:spPr>
          <a:xfrm>
            <a:off x="135993" y="4464367"/>
            <a:ext cx="1973701" cy="893129"/>
          </a:xfrm>
          <a:prstGeom prst="wedgeRoundRectCallout">
            <a:avLst>
              <a:gd name="adj1" fmla="val 11149"/>
              <a:gd name="adj2" fmla="val -141700"/>
              <a:gd name="adj3" fmla="val 16667"/>
            </a:avLst>
          </a:prstGeom>
          <a:ln>
            <a:extLst>
              <a:ext uri="{C807C97D-BFC1-408E-A445-0C87EB9F89A2}">
                <ask:lineSketchStyleProps xmlns:ask="http://schemas.microsoft.com/office/drawing/2018/sketchyshapes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2"/>
                </a:solidFill>
              </a:rPr>
              <a:t>2. Wat komt erop de funnel?</a:t>
            </a:r>
          </a:p>
        </p:txBody>
      </p:sp>
      <p:sp>
        <p:nvSpPr>
          <p:cNvPr id="92" name="Speech Bubble: Rectangle with Corners Rounded 91">
            <a:extLst>
              <a:ext uri="{FF2B5EF4-FFF2-40B4-BE49-F238E27FC236}">
                <a16:creationId xmlns:a16="http://schemas.microsoft.com/office/drawing/2014/main" id="{E9C1145F-57A7-4B67-AFC4-0D3B90AB4C8A}"/>
              </a:ext>
            </a:extLst>
          </p:cNvPr>
          <p:cNvSpPr/>
          <p:nvPr/>
        </p:nvSpPr>
        <p:spPr>
          <a:xfrm>
            <a:off x="8339370" y="5067270"/>
            <a:ext cx="2237169" cy="893129"/>
          </a:xfrm>
          <a:prstGeom prst="wedgeRoundRectCallout">
            <a:avLst>
              <a:gd name="adj1" fmla="val -32415"/>
              <a:gd name="adj2" fmla="val -11801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2"/>
                </a:solidFill>
              </a:rPr>
              <a:t>7. Hoe adopteren API tot standaard API-specificatie?</a:t>
            </a:r>
          </a:p>
        </p:txBody>
      </p:sp>
      <p:sp>
        <p:nvSpPr>
          <p:cNvPr id="93" name="Speech Bubble: Rectangle with Corners Rounded 92">
            <a:extLst>
              <a:ext uri="{FF2B5EF4-FFF2-40B4-BE49-F238E27FC236}">
                <a16:creationId xmlns:a16="http://schemas.microsoft.com/office/drawing/2014/main" id="{219B504F-E2C0-44D4-B8C7-A482066C1D5B}"/>
              </a:ext>
            </a:extLst>
          </p:cNvPr>
          <p:cNvSpPr/>
          <p:nvPr/>
        </p:nvSpPr>
        <p:spPr>
          <a:xfrm>
            <a:off x="1725134" y="5625826"/>
            <a:ext cx="2169104" cy="893129"/>
          </a:xfrm>
          <a:prstGeom prst="wedgeRoundRectCallout">
            <a:avLst>
              <a:gd name="adj1" fmla="val 1367"/>
              <a:gd name="adj2" fmla="val -22679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2"/>
                </a:solidFill>
              </a:rPr>
              <a:t>3. Hoe komt een idee op de funnel?</a:t>
            </a:r>
          </a:p>
        </p:txBody>
      </p:sp>
      <p:sp>
        <p:nvSpPr>
          <p:cNvPr id="94" name="Speech Bubble: Rectangle with Corners Rounded 93">
            <a:extLst>
              <a:ext uri="{FF2B5EF4-FFF2-40B4-BE49-F238E27FC236}">
                <a16:creationId xmlns:a16="http://schemas.microsoft.com/office/drawing/2014/main" id="{6B0F78BD-9D1A-42E8-9ACA-DBE46C73F366}"/>
              </a:ext>
            </a:extLst>
          </p:cNvPr>
          <p:cNvSpPr/>
          <p:nvPr/>
        </p:nvSpPr>
        <p:spPr>
          <a:xfrm>
            <a:off x="4230182" y="5427123"/>
            <a:ext cx="2169104" cy="893129"/>
          </a:xfrm>
          <a:prstGeom prst="wedgeRoundRectCallout">
            <a:avLst>
              <a:gd name="adj1" fmla="val -46936"/>
              <a:gd name="adj2" fmla="val -16920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solidFill>
                  <a:schemeClr val="tx2"/>
                </a:solidFill>
              </a:rPr>
              <a:t>4. Hoe prioriteren we?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8750576-68C4-44E7-AC18-776A982D0D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6711" y="5985116"/>
            <a:ext cx="778951" cy="778951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922735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47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49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C0DBF33-CACD-40F5-9285-17D2C5170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302" y="289962"/>
            <a:ext cx="9698330" cy="833927"/>
          </a:xfrm>
        </p:spPr>
        <p:txBody>
          <a:bodyPr/>
          <a:lstStyle/>
          <a:p>
            <a:r>
              <a:rPr lang="en-US" dirty="0" err="1"/>
              <a:t>Veel</a:t>
            </a:r>
            <a:r>
              <a:rPr lang="en-US" dirty="0"/>
              <a:t> input op </a:t>
            </a:r>
            <a:r>
              <a:rPr lang="en-US" dirty="0" err="1"/>
              <a:t>ons</a:t>
            </a:r>
            <a:r>
              <a:rPr lang="en-US" dirty="0"/>
              <a:t> </a:t>
            </a:r>
            <a:r>
              <a:rPr lang="en-US" dirty="0" err="1"/>
              <a:t>virtueel</a:t>
            </a:r>
            <a:r>
              <a:rPr lang="en-US" dirty="0"/>
              <a:t> whiteboard!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97640C7-9444-4DB0-A248-D2394605D4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00138" y="6013594"/>
            <a:ext cx="507135" cy="507135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6506F4-9BF9-4BBF-86A3-6B83B87393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9818" y="814971"/>
            <a:ext cx="8832982" cy="609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5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9097A-6A04-4426-BD04-4152F8A0D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440" y="1080000"/>
            <a:ext cx="4637309" cy="720000"/>
          </a:xfrm>
        </p:spPr>
        <p:txBody>
          <a:bodyPr/>
          <a:lstStyle/>
          <a:p>
            <a:r>
              <a:rPr lang="en-GB" sz="2000" b="1" u="sng" dirty="0" err="1"/>
              <a:t>Inzicht</a:t>
            </a:r>
            <a:r>
              <a:rPr lang="en-GB" sz="2000" b="1" dirty="0"/>
              <a:t> </a:t>
            </a:r>
            <a:r>
              <a:rPr lang="en-GB" sz="2000" b="1" dirty="0" err="1"/>
              <a:t>verkrijgen</a:t>
            </a:r>
            <a:r>
              <a:rPr lang="en-GB" sz="2000" b="1" dirty="0"/>
              <a:t> / wat is </a:t>
            </a:r>
            <a:r>
              <a:rPr lang="en-GB" sz="2000" b="1" dirty="0" err="1"/>
              <a:t>er</a:t>
            </a:r>
            <a:r>
              <a:rPr lang="en-GB" sz="2000" b="1" dirty="0"/>
              <a:t> al?</a:t>
            </a:r>
            <a:endParaRPr lang="en-NL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FC36E-1BAB-43E3-B1E1-CF977933D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940" y="1800225"/>
            <a:ext cx="4637217" cy="45005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nl-NL" sz="1600" dirty="0"/>
              <a:t>Wat is er al:</a:t>
            </a:r>
          </a:p>
          <a:p>
            <a:pPr lvl="1">
              <a:lnSpc>
                <a:spcPct val="110000"/>
              </a:lnSpc>
            </a:pPr>
            <a:r>
              <a:rPr lang="nl-NL" sz="1600" dirty="0"/>
              <a:t>Commonground.nl</a:t>
            </a:r>
          </a:p>
          <a:p>
            <a:pPr lvl="1">
              <a:lnSpc>
                <a:spcPct val="110000"/>
              </a:lnSpc>
            </a:pPr>
            <a:r>
              <a:rPr lang="nl-NL" sz="1600" dirty="0"/>
              <a:t>Github</a:t>
            </a:r>
          </a:p>
          <a:p>
            <a:pPr lvl="1">
              <a:lnSpc>
                <a:spcPct val="110000"/>
              </a:lnSpc>
            </a:pPr>
            <a:r>
              <a:rPr lang="nl-NL" sz="1600" dirty="0"/>
              <a:t>Appstore / Componenten catalogus</a:t>
            </a:r>
          </a:p>
          <a:p>
            <a:pPr>
              <a:lnSpc>
                <a:spcPct val="110000"/>
              </a:lnSpc>
            </a:pPr>
            <a:r>
              <a:rPr lang="nl-NL" sz="1600" dirty="0"/>
              <a:t>Hoe inzicht verkrijgen:</a:t>
            </a:r>
          </a:p>
          <a:p>
            <a:pPr lvl="1">
              <a:lnSpc>
                <a:spcPct val="110000"/>
              </a:lnSpc>
            </a:pPr>
            <a:r>
              <a:rPr lang="nl-NL" sz="1600" dirty="0"/>
              <a:t>Meldpunt API</a:t>
            </a:r>
          </a:p>
          <a:p>
            <a:pPr lvl="1">
              <a:lnSpc>
                <a:spcPct val="110000"/>
              </a:lnSpc>
            </a:pPr>
            <a:r>
              <a:rPr lang="nl-NL" sz="1600" dirty="0"/>
              <a:t>(goed) Communiceren over wat er al is</a:t>
            </a:r>
          </a:p>
          <a:p>
            <a:pPr lvl="2">
              <a:lnSpc>
                <a:spcPct val="110000"/>
              </a:lnSpc>
            </a:pPr>
            <a:r>
              <a:rPr lang="nl-NL" sz="1400" dirty="0"/>
              <a:t>nieuwsbrieven en voorlichting (brengen van informatie)</a:t>
            </a:r>
          </a:p>
          <a:p>
            <a:pPr lvl="2">
              <a:lnSpc>
                <a:spcPct val="110000"/>
              </a:lnSpc>
            </a:pPr>
            <a:r>
              <a:rPr lang="nl-NL" sz="1400" dirty="0"/>
              <a:t>kennissessies</a:t>
            </a:r>
          </a:p>
          <a:p>
            <a:pPr lvl="1">
              <a:lnSpc>
                <a:spcPct val="110000"/>
              </a:lnSpc>
            </a:pPr>
            <a:r>
              <a:rPr lang="nl-NL" sz="1600" dirty="0"/>
              <a:t>Goede functionele beschrijvingen van User Stories</a:t>
            </a:r>
          </a:p>
          <a:p>
            <a:pPr>
              <a:lnSpc>
                <a:spcPct val="110000"/>
              </a:lnSpc>
            </a:pPr>
            <a:r>
              <a:rPr lang="nl-NL" sz="1600" dirty="0"/>
              <a:t>Hoe krijgen we meer gemeenten hierbij betrokken ?</a:t>
            </a:r>
            <a:endParaRPr lang="en-NL" sz="1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E5998F5-EC26-4047-8919-E7AB2621502A}"/>
              </a:ext>
            </a:extLst>
          </p:cNvPr>
          <p:cNvSpPr txBox="1">
            <a:spLocks/>
          </p:cNvSpPr>
          <p:nvPr/>
        </p:nvSpPr>
        <p:spPr bwMode="auto">
          <a:xfrm>
            <a:off x="6244378" y="1080000"/>
            <a:ext cx="554122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de-DE" sz="3200" b="1" kern="1200">
                <a:solidFill>
                  <a:srgbClr val="00A9F3"/>
                </a:solidFill>
                <a:latin typeface="Arial" charset="0"/>
                <a:ea typeface="Arial" charset="0"/>
                <a:cs typeface="Arial" charset="0"/>
              </a:defRPr>
            </a:lvl1pPr>
            <a:lvl2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4572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6pPr>
            <a:lvl7pPr marL="9144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7pPr>
            <a:lvl8pPr marL="13716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8pPr>
            <a:lvl9pPr marL="18288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GB" sz="2000" u="sng" dirty="0"/>
              <a:t>Wat</a:t>
            </a:r>
            <a:r>
              <a:rPr lang="en-GB" sz="2000" dirty="0"/>
              <a:t> </a:t>
            </a:r>
            <a:r>
              <a:rPr lang="en-GB" sz="2000" dirty="0" err="1"/>
              <a:t>komt</a:t>
            </a:r>
            <a:r>
              <a:rPr lang="en-GB" sz="2000" dirty="0"/>
              <a:t> </a:t>
            </a:r>
            <a:r>
              <a:rPr lang="en-GB" sz="2000" dirty="0" err="1"/>
              <a:t>er</a:t>
            </a:r>
            <a:r>
              <a:rPr lang="en-GB" sz="2000" dirty="0"/>
              <a:t> op de funnel / roadmap?</a:t>
            </a:r>
            <a:endParaRPr lang="en-NL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F1CEB1-96CD-4060-9AC6-570BAEFA3475}"/>
              </a:ext>
            </a:extLst>
          </p:cNvPr>
          <p:cNvSpPr txBox="1">
            <a:spLocks/>
          </p:cNvSpPr>
          <p:nvPr/>
        </p:nvSpPr>
        <p:spPr bwMode="auto">
          <a:xfrm>
            <a:off x="6244378" y="1800000"/>
            <a:ext cx="5375565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268288" indent="-268288" algn="l" defTabSz="912813" rtl="0" eaLnBrk="1" fontAlgn="base" hangingPunct="1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39750" indent="-269875" algn="l" defTabSz="912813" rtl="0" eaLnBrk="1" fontAlgn="base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09625" indent="-269875" algn="l" defTabSz="912813" rtl="0" eaLnBrk="1" fontAlgn="base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079500" indent="-269875" algn="l" defTabSz="912813" rtl="0" eaLnBrk="1" fontAlgn="base" hangingPunct="1">
              <a:lnSpc>
                <a:spcPct val="90000"/>
              </a:lnSpc>
              <a:spcBef>
                <a:spcPts val="363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349375" indent="-268288" algn="l" defTabSz="912813" rtl="0" eaLnBrk="1" fontAlgn="base" hangingPunct="1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nl-NL" sz="1600" dirty="0"/>
              <a:t>Vraaggestuurd: </a:t>
            </a:r>
          </a:p>
          <a:p>
            <a:pPr lvl="1">
              <a:lnSpc>
                <a:spcPct val="110000"/>
              </a:lnSpc>
            </a:pPr>
            <a:r>
              <a:rPr lang="nl-NL" sz="1600" dirty="0"/>
              <a:t>Alle wensen en initiatieven van gemeenten</a:t>
            </a:r>
          </a:p>
          <a:p>
            <a:pPr lvl="1">
              <a:lnSpc>
                <a:spcPct val="110000"/>
              </a:lnSpc>
            </a:pPr>
            <a:r>
              <a:rPr lang="nl-NL" sz="1600" dirty="0"/>
              <a:t>Vraagstukken welke versnelling geven</a:t>
            </a:r>
          </a:p>
          <a:p>
            <a:pPr lvl="1">
              <a:lnSpc>
                <a:spcPct val="110000"/>
              </a:lnSpc>
            </a:pPr>
            <a:r>
              <a:rPr lang="en-GB" sz="1600" dirty="0"/>
              <a:t>Wat </a:t>
            </a:r>
            <a:r>
              <a:rPr lang="en-GB" sz="1600" dirty="0" err="1"/>
              <a:t>er</a:t>
            </a:r>
            <a:r>
              <a:rPr lang="en-GB" sz="1600" dirty="0"/>
              <a:t> </a:t>
            </a:r>
            <a:r>
              <a:rPr lang="en-GB" sz="1600" dirty="0" err="1"/>
              <a:t>nodig</a:t>
            </a:r>
            <a:r>
              <a:rPr lang="en-GB" sz="1600" dirty="0"/>
              <a:t> is voor </a:t>
            </a:r>
            <a:r>
              <a:rPr lang="en-GB" sz="1600" dirty="0" err="1"/>
              <a:t>productie</a:t>
            </a:r>
            <a:endParaRPr lang="en-GB" sz="1600" dirty="0"/>
          </a:p>
          <a:p>
            <a:pPr lvl="1">
              <a:lnSpc>
                <a:spcPct val="110000"/>
              </a:lnSpc>
            </a:pPr>
            <a:r>
              <a:rPr lang="en-GB" sz="1600" dirty="0"/>
              <a:t>Wat </a:t>
            </a:r>
            <a:r>
              <a:rPr lang="en-GB" sz="1600" dirty="0" err="1"/>
              <a:t>er</a:t>
            </a:r>
            <a:r>
              <a:rPr lang="en-GB" sz="1600" dirty="0"/>
              <a:t> </a:t>
            </a:r>
            <a:r>
              <a:rPr lang="en-GB" sz="1600" dirty="0" err="1"/>
              <a:t>nodig</a:t>
            </a:r>
            <a:r>
              <a:rPr lang="en-GB" sz="1600" dirty="0"/>
              <a:t> is voor het </a:t>
            </a:r>
            <a:r>
              <a:rPr lang="en-GB" sz="1600" dirty="0" err="1"/>
              <a:t>bouwen</a:t>
            </a:r>
            <a:r>
              <a:rPr lang="en-GB" sz="1600" dirty="0"/>
              <a:t> van </a:t>
            </a:r>
            <a:r>
              <a:rPr lang="en-GB" sz="1600" dirty="0" err="1"/>
              <a:t>toepassingen</a:t>
            </a:r>
            <a:endParaRPr lang="en-GB" sz="16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GB" sz="1600" dirty="0"/>
              <a:t>Wat </a:t>
            </a:r>
            <a:r>
              <a:rPr lang="en-GB" sz="1600" dirty="0" err="1"/>
              <a:t>er</a:t>
            </a:r>
            <a:r>
              <a:rPr lang="en-GB" sz="1600" dirty="0"/>
              <a:t> </a:t>
            </a:r>
            <a:r>
              <a:rPr lang="en-GB" sz="1600" dirty="0" err="1"/>
              <a:t>nodig</a:t>
            </a:r>
            <a:r>
              <a:rPr lang="en-GB" sz="1600" dirty="0"/>
              <a:t> is </a:t>
            </a:r>
            <a:r>
              <a:rPr lang="en-GB" sz="1600" dirty="0" err="1"/>
              <a:t>vanuit</a:t>
            </a:r>
            <a:r>
              <a:rPr lang="en-GB" sz="1600" dirty="0"/>
              <a:t> </a:t>
            </a:r>
            <a:r>
              <a:rPr lang="en-GB" sz="1600" dirty="0" err="1"/>
              <a:t>basisprocessen</a:t>
            </a:r>
            <a:r>
              <a:rPr lang="en-GB" sz="1600" dirty="0"/>
              <a:t> en </a:t>
            </a:r>
            <a:r>
              <a:rPr lang="en-GB" sz="1600" dirty="0" err="1"/>
              <a:t>gerelateerde</a:t>
            </a:r>
            <a:r>
              <a:rPr lang="en-GB" sz="1600" dirty="0"/>
              <a:t> </a:t>
            </a:r>
            <a:r>
              <a:rPr lang="en-GB" sz="1600" dirty="0" err="1"/>
              <a:t>datavraagstukken</a:t>
            </a:r>
            <a:endParaRPr lang="en-GB" sz="1600" dirty="0"/>
          </a:p>
          <a:p>
            <a:pPr lvl="1">
              <a:lnSpc>
                <a:spcPct val="110000"/>
              </a:lnSpc>
            </a:pPr>
            <a:r>
              <a:rPr lang="en-GB" sz="1600" dirty="0"/>
              <a:t>Wat </a:t>
            </a:r>
            <a:r>
              <a:rPr lang="en-GB" sz="1600" dirty="0" err="1"/>
              <a:t>nodig</a:t>
            </a:r>
            <a:r>
              <a:rPr lang="en-GB" sz="1600" dirty="0"/>
              <a:t> </a:t>
            </a:r>
            <a:r>
              <a:rPr lang="en-GB" sz="1600" dirty="0" err="1"/>
              <a:t>blijkt</a:t>
            </a:r>
            <a:r>
              <a:rPr lang="en-GB" sz="1600" dirty="0"/>
              <a:t> </a:t>
            </a:r>
            <a:r>
              <a:rPr lang="en-GB" sz="1600" dirty="0" err="1"/>
              <a:t>vanuit</a:t>
            </a:r>
            <a:r>
              <a:rPr lang="en-GB" sz="1600" dirty="0"/>
              <a:t> User Stories</a:t>
            </a:r>
            <a:endParaRPr lang="en-NL" sz="1600" dirty="0"/>
          </a:p>
        </p:txBody>
      </p:sp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72D43C8-D529-4AEE-B0E1-3CD33492D6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1848" y="5953125"/>
            <a:ext cx="590770" cy="590770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493606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2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36D65-A8BF-4A16-93CF-2C5209C52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548" y="1080000"/>
            <a:ext cx="5331691" cy="720000"/>
          </a:xfrm>
        </p:spPr>
        <p:txBody>
          <a:bodyPr/>
          <a:lstStyle/>
          <a:p>
            <a:r>
              <a:rPr lang="en-GB" sz="2000" b="1" u="sng" dirty="0"/>
              <a:t>Hoe</a:t>
            </a:r>
            <a:r>
              <a:rPr lang="en-GB" sz="2000" b="1" dirty="0"/>
              <a:t> </a:t>
            </a:r>
            <a:r>
              <a:rPr lang="en-GB" sz="2000" b="1" dirty="0" err="1"/>
              <a:t>komt</a:t>
            </a:r>
            <a:r>
              <a:rPr lang="en-GB" sz="2000" b="1" dirty="0"/>
              <a:t> </a:t>
            </a:r>
            <a:r>
              <a:rPr lang="en-GB" sz="2000" b="1" dirty="0" err="1"/>
              <a:t>een</a:t>
            </a:r>
            <a:r>
              <a:rPr lang="en-GB" sz="2000" b="1" dirty="0"/>
              <a:t> </a:t>
            </a:r>
            <a:r>
              <a:rPr lang="en-GB" sz="2000" b="1" dirty="0" err="1"/>
              <a:t>idee</a:t>
            </a:r>
            <a:r>
              <a:rPr lang="en-GB" sz="2000" b="1" dirty="0"/>
              <a:t> op de funnel / roadmap?</a:t>
            </a:r>
            <a:endParaRPr lang="en-NL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CF159-930A-48C4-A849-46F725DA1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9723"/>
            <a:ext cx="4943764" cy="4351338"/>
          </a:xfrm>
        </p:spPr>
        <p:txBody>
          <a:bodyPr>
            <a:normAutofit/>
          </a:bodyPr>
          <a:lstStyle/>
          <a:p>
            <a:r>
              <a:rPr lang="nl-NL" sz="1600" dirty="0"/>
              <a:t>Vanuit het kader wettelijke opdrachten, ontwikkelingen en programma’s</a:t>
            </a:r>
          </a:p>
          <a:p>
            <a:r>
              <a:rPr lang="nl-NL" sz="1600" dirty="0"/>
              <a:t>Vanuit gezamelijke gemeentelijke initiatieven</a:t>
            </a:r>
          </a:p>
          <a:p>
            <a:r>
              <a:rPr lang="nl-NL" sz="1600" dirty="0"/>
              <a:t>Door aanmelding bij de VNG</a:t>
            </a:r>
          </a:p>
          <a:p>
            <a:pPr lvl="1"/>
            <a:r>
              <a:rPr lang="nl-NL" sz="1600" dirty="0"/>
              <a:t>aanmelden op Github/VNG-realisatie/api-standaarden</a:t>
            </a:r>
          </a:p>
          <a:p>
            <a:r>
              <a:rPr lang="nl-NL" sz="1600" dirty="0"/>
              <a:t>Via een vraagpunt of meldpunt informatieonsluiting</a:t>
            </a:r>
          </a:p>
          <a:p>
            <a:endParaRPr lang="nl-NL" sz="1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187687-5D20-4166-9F8D-A98C72B43660}"/>
              </a:ext>
            </a:extLst>
          </p:cNvPr>
          <p:cNvSpPr txBox="1">
            <a:spLocks/>
          </p:cNvSpPr>
          <p:nvPr/>
        </p:nvSpPr>
        <p:spPr bwMode="auto">
          <a:xfrm>
            <a:off x="6677236" y="1080000"/>
            <a:ext cx="5209964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de-DE" sz="3200" b="1" kern="1200">
                <a:solidFill>
                  <a:srgbClr val="00A9F3"/>
                </a:solidFill>
                <a:latin typeface="Arial" charset="0"/>
                <a:ea typeface="Arial" charset="0"/>
                <a:cs typeface="Arial" charset="0"/>
              </a:defRPr>
            </a:lvl1pPr>
            <a:lvl2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4572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6pPr>
            <a:lvl7pPr marL="9144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7pPr>
            <a:lvl8pPr marL="13716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8pPr>
            <a:lvl9pPr marL="18288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GB" sz="2000" u="sng"/>
              <a:t>Hoe prioriteren</a:t>
            </a:r>
            <a:r>
              <a:rPr lang="en-GB" sz="2000"/>
              <a:t>?</a:t>
            </a:r>
            <a:endParaRPr lang="en-NL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559F63-BD83-467B-A94E-6AD9787D5C69}"/>
              </a:ext>
            </a:extLst>
          </p:cNvPr>
          <p:cNvSpPr txBox="1">
            <a:spLocks/>
          </p:cNvSpPr>
          <p:nvPr/>
        </p:nvSpPr>
        <p:spPr bwMode="auto">
          <a:xfrm>
            <a:off x="6676736" y="1800225"/>
            <a:ext cx="520986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268288" indent="-268288" algn="l" defTabSz="912813" rtl="0" eaLnBrk="1" fontAlgn="base" hangingPunct="1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39750" indent="-269875" algn="l" defTabSz="912813" rtl="0" eaLnBrk="1" fontAlgn="base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09625" indent="-269875" algn="l" defTabSz="912813" rtl="0" eaLnBrk="1" fontAlgn="base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079500" indent="-269875" algn="l" defTabSz="912813" rtl="0" eaLnBrk="1" fontAlgn="base" hangingPunct="1">
              <a:lnSpc>
                <a:spcPct val="90000"/>
              </a:lnSpc>
              <a:spcBef>
                <a:spcPts val="363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349375" indent="-268288" algn="l" defTabSz="912813" rtl="0" eaLnBrk="1" fontAlgn="base" hangingPunct="1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 dirty="0"/>
              <a:t>Niet prioriteren</a:t>
            </a:r>
          </a:p>
          <a:p>
            <a:r>
              <a:rPr lang="nl-NL" sz="1600" dirty="0"/>
              <a:t>Op basis van wie het eerst komt</a:t>
            </a:r>
          </a:p>
          <a:p>
            <a:r>
              <a:rPr lang="nl-NL" sz="1600" dirty="0"/>
              <a:t>Vanuit wettelijke verplichtingen</a:t>
            </a:r>
          </a:p>
          <a:p>
            <a:r>
              <a:rPr lang="nl-NL" sz="1600" dirty="0"/>
              <a:t>Sterke noodzaak ter ondersteuning processen</a:t>
            </a:r>
          </a:p>
          <a:p>
            <a:r>
              <a:rPr lang="nl-NL" sz="1600" dirty="0"/>
              <a:t>Waarderingsgebaseerd (aantallen ‘likes’)</a:t>
            </a:r>
          </a:p>
          <a:p>
            <a:r>
              <a:rPr lang="nl-NL" sz="1600" dirty="0"/>
              <a:t>Op basis van een afwegingskader</a:t>
            </a:r>
          </a:p>
          <a:p>
            <a:r>
              <a:rPr lang="nl-NL" sz="1600" dirty="0"/>
              <a:t>Basisprocessen zijn leidend</a:t>
            </a:r>
          </a:p>
          <a:p>
            <a:r>
              <a:rPr lang="nl-NL" sz="1600" dirty="0"/>
              <a:t>Gemeentelijke governance</a:t>
            </a:r>
          </a:p>
          <a:p>
            <a:r>
              <a:rPr lang="nl-NL" sz="1600" dirty="0"/>
              <a:t>Mate van handigheid</a:t>
            </a:r>
          </a:p>
          <a:p>
            <a:r>
              <a:rPr lang="nl-NL" sz="1600" dirty="0"/>
              <a:t>Mate van herbruikbaarheid</a:t>
            </a:r>
          </a:p>
          <a:p>
            <a:r>
              <a:rPr lang="nl-NL" sz="1600" dirty="0"/>
              <a:t>Vanuit een maatschappelijke opgave</a:t>
            </a:r>
          </a:p>
          <a:p>
            <a:r>
              <a:rPr lang="nl-NL" sz="1600" dirty="0"/>
              <a:t>Business waarde</a:t>
            </a:r>
          </a:p>
          <a:p>
            <a:r>
              <a:rPr lang="nl-NL" sz="1600" dirty="0"/>
              <a:t>Doorlopend slim herorganiseren / herverdelen</a:t>
            </a:r>
          </a:p>
          <a:p>
            <a:r>
              <a:rPr lang="nl-NL" sz="1600" dirty="0"/>
              <a:t>Differentiatie ‘must have’ en ‘nice to have’</a:t>
            </a:r>
          </a:p>
          <a:p>
            <a:endParaRPr lang="nl-NL" sz="1600" dirty="0"/>
          </a:p>
          <a:p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1888806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6AD67-06CF-4A68-BBFE-8507561B4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64" y="1080000"/>
            <a:ext cx="5237673" cy="720000"/>
          </a:xfrm>
        </p:spPr>
        <p:txBody>
          <a:bodyPr/>
          <a:lstStyle/>
          <a:p>
            <a:r>
              <a:rPr lang="nl-NL" sz="2000" b="1" dirty="0"/>
              <a:t>Hoe bepalen we de </a:t>
            </a:r>
            <a:r>
              <a:rPr lang="nl-NL" sz="2000" b="1" u="sng" dirty="0"/>
              <a:t>criteria tot prioriteren</a:t>
            </a:r>
            <a:r>
              <a:rPr lang="nl-NL" sz="2000" b="1" dirty="0"/>
              <a:t>?</a:t>
            </a:r>
            <a:endParaRPr lang="en-NL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3BCED-834A-4BB8-B8E2-620E4D94D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664" y="1800225"/>
            <a:ext cx="5237569" cy="4500563"/>
          </a:xfrm>
        </p:spPr>
        <p:txBody>
          <a:bodyPr/>
          <a:lstStyle/>
          <a:p>
            <a:r>
              <a:rPr lang="nl-NL" sz="1600" dirty="0"/>
              <a:t>Hoeveel gemeenten vragen erom?</a:t>
            </a:r>
          </a:p>
          <a:p>
            <a:r>
              <a:rPr lang="nl-NL" sz="1600" dirty="0"/>
              <a:t>Welke bijdrage tot oplossing voor een probleem</a:t>
            </a:r>
          </a:p>
          <a:p>
            <a:r>
              <a:rPr lang="nl-NL" sz="1600" dirty="0"/>
              <a:t>Niet prioriteren</a:t>
            </a:r>
            <a:endParaRPr lang="en-NL" sz="1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00DC61-78E4-4D2F-BD55-8EBC528BB5FF}"/>
              </a:ext>
            </a:extLst>
          </p:cNvPr>
          <p:cNvSpPr txBox="1">
            <a:spLocks/>
          </p:cNvSpPr>
          <p:nvPr/>
        </p:nvSpPr>
        <p:spPr bwMode="auto">
          <a:xfrm>
            <a:off x="6493665" y="1079775"/>
            <a:ext cx="4748145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de-DE" sz="3200" b="1" kern="1200">
                <a:solidFill>
                  <a:srgbClr val="00A9F3"/>
                </a:solidFill>
                <a:latin typeface="Arial" charset="0"/>
                <a:ea typeface="Arial" charset="0"/>
                <a:cs typeface="Arial" charset="0"/>
              </a:defRPr>
            </a:lvl1pPr>
            <a:lvl2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4572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6pPr>
            <a:lvl7pPr marL="9144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7pPr>
            <a:lvl8pPr marL="13716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8pPr>
            <a:lvl9pPr marL="1828800" algn="l" defTabSz="91281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A9F3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nl-NL" sz="2000" u="sng"/>
              <a:t>Wie</a:t>
            </a:r>
            <a:r>
              <a:rPr lang="nl-NL" sz="2000"/>
              <a:t> heeft regie en maakt keuzes?</a:t>
            </a:r>
            <a:endParaRPr lang="en-NL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7BB338-68E5-4E5B-891E-B78D56106066}"/>
              </a:ext>
            </a:extLst>
          </p:cNvPr>
          <p:cNvSpPr txBox="1">
            <a:spLocks/>
          </p:cNvSpPr>
          <p:nvPr/>
        </p:nvSpPr>
        <p:spPr bwMode="auto">
          <a:xfrm>
            <a:off x="6493165" y="1800000"/>
            <a:ext cx="474805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268288" indent="-268288" algn="l" defTabSz="912813" rtl="0" eaLnBrk="1" fontAlgn="base" hangingPunct="1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39750" indent="-269875" algn="l" defTabSz="912813" rtl="0" eaLnBrk="1" fontAlgn="base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09625" indent="-269875" algn="l" defTabSz="912813" rtl="0" eaLnBrk="1" fontAlgn="base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079500" indent="-269875" algn="l" defTabSz="912813" rtl="0" eaLnBrk="1" fontAlgn="base" hangingPunct="1">
              <a:lnSpc>
                <a:spcPct val="90000"/>
              </a:lnSpc>
              <a:spcBef>
                <a:spcPts val="363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349375" indent="-268288" algn="l" defTabSz="912813" rtl="0" eaLnBrk="1" fontAlgn="base" hangingPunct="1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/>
              <a:t>Gemeenten</a:t>
            </a:r>
          </a:p>
          <a:p>
            <a:r>
              <a:rPr lang="nl-NL" sz="1600"/>
              <a:t>Mix van stakeholders (gemeenten en leveranciers)</a:t>
            </a:r>
          </a:p>
          <a:p>
            <a:r>
              <a:rPr lang="nl-NL" sz="1600"/>
              <a:t>Decentraal</a:t>
            </a:r>
          </a:p>
          <a:p>
            <a:r>
              <a:rPr lang="nl-NL" sz="1600"/>
              <a:t>Dynamisch</a:t>
            </a:r>
          </a:p>
          <a:p>
            <a:r>
              <a:rPr lang="nl-NL" sz="1600"/>
              <a:t>Samen organiseren</a:t>
            </a:r>
          </a:p>
          <a:p>
            <a:r>
              <a:rPr lang="nl-NL" sz="1600"/>
              <a:t>VNG faciliteert enkel de ontwikkelagenda t.b.v. gemeenten</a:t>
            </a:r>
          </a:p>
          <a:p>
            <a:r>
              <a:rPr lang="nl-NL" sz="1600"/>
              <a:t>Wie is product owner / eigenaar van een API en / of specificatie?</a:t>
            </a:r>
            <a:endParaRPr lang="en-NL" sz="1600" dirty="0"/>
          </a:p>
        </p:txBody>
      </p:sp>
    </p:spTree>
    <p:extLst>
      <p:ext uri="{BB962C8B-B14F-4D97-AF65-F5344CB8AC3E}">
        <p14:creationId xmlns:p14="http://schemas.microsoft.com/office/powerpoint/2010/main" val="1748530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E2F2-BD10-4486-B67A-08D94DDE1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Tot slot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61B9073-6959-4514-8C78-E23691FB80EC}"/>
              </a:ext>
            </a:extLst>
          </p:cNvPr>
          <p:cNvSpPr txBox="1">
            <a:spLocks/>
          </p:cNvSpPr>
          <p:nvPr/>
        </p:nvSpPr>
        <p:spPr bwMode="auto">
          <a:xfrm>
            <a:off x="1079500" y="1800226"/>
            <a:ext cx="10033000" cy="407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268288" indent="-268288" algn="l" defTabSz="912813" rtl="0" eaLnBrk="1" fontAlgn="base" hangingPunct="1">
              <a:lnSpc>
                <a:spcPct val="90000"/>
              </a:lnSpc>
              <a:spcBef>
                <a:spcPts val="475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539750" indent="-269875" algn="l" defTabSz="912813" rtl="0" eaLnBrk="1" fontAlgn="base" hangingPunct="1">
              <a:lnSpc>
                <a:spcPct val="90000"/>
              </a:lnSpc>
              <a:spcBef>
                <a:spcPts val="438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809625" indent="-269875" algn="l" defTabSz="912813" rtl="0" eaLnBrk="1" fontAlgn="base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079500" indent="-269875" algn="l" defTabSz="912813" rtl="0" eaLnBrk="1" fontAlgn="base" hangingPunct="1">
              <a:lnSpc>
                <a:spcPct val="90000"/>
              </a:lnSpc>
              <a:spcBef>
                <a:spcPts val="363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349375" indent="-268288" algn="l" defTabSz="912813" rtl="0" eaLnBrk="1" fontAlgn="base" hangingPunct="1">
              <a:lnSpc>
                <a:spcPct val="90000"/>
              </a:lnSpc>
              <a:spcBef>
                <a:spcPts val="325"/>
              </a:spcBef>
              <a:spcAft>
                <a:spcPct val="0"/>
              </a:spcAft>
              <a:buClr>
                <a:srgbClr val="00A9F3"/>
              </a:buClr>
              <a:buSzPct val="80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nl-NL" sz="1600" dirty="0"/>
              <a:t>Dit Fieldlab was het begin van de ontwikkeling van de API-ontwikkelagenda (zowel inhoud als governance)</a:t>
            </a:r>
          </a:p>
          <a:p>
            <a:pPr>
              <a:lnSpc>
                <a:spcPct val="110000"/>
              </a:lnSpc>
            </a:pPr>
            <a:r>
              <a:rPr lang="nl-NL" sz="1600" dirty="0"/>
              <a:t>In nauwe samenwerking met Gemeenten, Leveranciers en Common Ground werken we verder aan</a:t>
            </a:r>
          </a:p>
          <a:p>
            <a:pPr lvl="1">
              <a:lnSpc>
                <a:spcPct val="110000"/>
              </a:lnSpc>
            </a:pPr>
            <a:r>
              <a:rPr lang="nl-NL" sz="1400" dirty="0"/>
              <a:t>Invullen van de API-ontwikkelagenda  (de funnel)</a:t>
            </a:r>
          </a:p>
          <a:p>
            <a:pPr lvl="1">
              <a:lnSpc>
                <a:spcPct val="110000"/>
              </a:lnSpc>
            </a:pPr>
            <a:r>
              <a:rPr lang="nl-NL" sz="1400" dirty="0"/>
              <a:t>Het vormgeven van de processen eromheen</a:t>
            </a:r>
          </a:p>
          <a:p>
            <a:pPr lvl="1">
              <a:lnSpc>
                <a:spcPct val="110000"/>
              </a:lnSpc>
            </a:pPr>
            <a:r>
              <a:rPr lang="nl-NL" sz="1400" dirty="0"/>
              <a:t>De betrokken gremia die de regie voeren </a:t>
            </a:r>
          </a:p>
          <a:p>
            <a:pPr>
              <a:lnSpc>
                <a:spcPct val="110000"/>
              </a:lnSpc>
            </a:pPr>
            <a:r>
              <a:rPr lang="nl-NL" sz="1600" dirty="0"/>
              <a:t>Deze Report Out wordt verspreid onder deelnemers samen met de uitnodiging voor de eerste bijeenkomst</a:t>
            </a:r>
          </a:p>
          <a:p>
            <a:pPr>
              <a:lnSpc>
                <a:spcPct val="110000"/>
              </a:lnSpc>
            </a:pPr>
            <a:endParaRPr lang="nl-NL" sz="1600" dirty="0"/>
          </a:p>
          <a:p>
            <a:pPr marL="0" indent="0">
              <a:lnSpc>
                <a:spcPct val="110000"/>
              </a:lnSpc>
              <a:buNone/>
            </a:pPr>
            <a:r>
              <a:rPr lang="nl-NL" sz="1600" dirty="0"/>
              <a:t>Waarbij we de volgende uitgangspunten hanteren:</a:t>
            </a:r>
          </a:p>
          <a:p>
            <a:pPr>
              <a:lnSpc>
                <a:spcPct val="110000"/>
              </a:lnSpc>
            </a:pPr>
            <a:r>
              <a:rPr lang="nl-NL" sz="1600" dirty="0"/>
              <a:t>De API-ontwikkelagenda is geen statische planning, maar een dynamische funnel</a:t>
            </a:r>
          </a:p>
          <a:p>
            <a:pPr>
              <a:lnSpc>
                <a:spcPct val="110000"/>
              </a:lnSpc>
            </a:pPr>
            <a:r>
              <a:rPr lang="nl-NL" sz="1600" dirty="0"/>
              <a:t>Ook de gremia zoals regiegroep en werkgroep kunnen dynamisch zijn</a:t>
            </a:r>
          </a:p>
          <a:p>
            <a:pPr>
              <a:lnSpc>
                <a:spcPct val="110000"/>
              </a:lnSpc>
            </a:pPr>
            <a:r>
              <a:rPr lang="nl-NL" sz="1600" dirty="0"/>
              <a:t>Standaarden zijn waardevol als ze geimplementeerd en gebruikt worden</a:t>
            </a:r>
          </a:p>
          <a:p>
            <a:pPr>
              <a:lnSpc>
                <a:spcPct val="110000"/>
              </a:lnSpc>
            </a:pPr>
            <a:r>
              <a:rPr lang="nl-NL" sz="1600" dirty="0"/>
              <a:t>Gemeenten zijn in de Lead, zij hebben de regie. VNG faciliteert hierbij.</a:t>
            </a:r>
          </a:p>
        </p:txBody>
      </p:sp>
      <p:pic>
        <p:nvPicPr>
          <p:cNvPr id="1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B4D809C-7C8C-4A08-86BA-17A70600ABA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24648" y="6016048"/>
            <a:ext cx="645679" cy="645679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175242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"/>
    </mc:Choice>
    <mc:Fallback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7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VNG_Academie">
  <a:themeElements>
    <a:clrScheme name="Aangepast 17">
      <a:dk1>
        <a:srgbClr val="000000"/>
      </a:dk1>
      <a:lt1>
        <a:srgbClr val="FFFFFF"/>
      </a:lt1>
      <a:dk2>
        <a:srgbClr val="002C64"/>
      </a:dk2>
      <a:lt2>
        <a:srgbClr val="00A9F3"/>
      </a:lt2>
      <a:accent1>
        <a:srgbClr val="8EBAE5"/>
      </a:accent1>
      <a:accent2>
        <a:srgbClr val="3DB7E4"/>
      </a:accent2>
      <a:accent3>
        <a:srgbClr val="002F5F"/>
      </a:accent3>
      <a:accent4>
        <a:srgbClr val="F0AB00"/>
      </a:accent4>
      <a:accent5>
        <a:srgbClr val="00853C"/>
      </a:accent5>
      <a:accent6>
        <a:srgbClr val="C20015"/>
      </a:accent6>
      <a:hlink>
        <a:srgbClr val="999999"/>
      </a:hlink>
      <a:folHlink>
        <a:srgbClr val="CCCCCC"/>
      </a:folHlink>
    </a:clrScheme>
    <a:fontScheme name="V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NG_Realisatie.potx" id="{F484F4E8-B658-4C50-85C6-BE2C03AA5488}" vid="{7B9B7332-BBE6-418A-ADCE-BAA95B9FDDAE}"/>
    </a:ext>
  </a:extLst>
</a:theme>
</file>

<file path=ppt/theme/theme2.xml><?xml version="1.0" encoding="utf-8"?>
<a:theme xmlns:a="http://schemas.openxmlformats.org/drawingml/2006/main" name="VNG Titels">
  <a:themeElements>
    <a:clrScheme name="Aangepast 23">
      <a:dk1>
        <a:srgbClr val="000000"/>
      </a:dk1>
      <a:lt1>
        <a:srgbClr val="FFFFFF"/>
      </a:lt1>
      <a:dk2>
        <a:srgbClr val="002C64"/>
      </a:dk2>
      <a:lt2>
        <a:srgbClr val="00A9F3"/>
      </a:lt2>
      <a:accent1>
        <a:srgbClr val="8EBAE5"/>
      </a:accent1>
      <a:accent2>
        <a:srgbClr val="3DB7E4"/>
      </a:accent2>
      <a:accent3>
        <a:srgbClr val="002F5F"/>
      </a:accent3>
      <a:accent4>
        <a:srgbClr val="F0AB00"/>
      </a:accent4>
      <a:accent5>
        <a:srgbClr val="008541"/>
      </a:accent5>
      <a:accent6>
        <a:srgbClr val="C20016"/>
      </a:accent6>
      <a:hlink>
        <a:srgbClr val="999999"/>
      </a:hlink>
      <a:folHlink>
        <a:srgbClr val="CCCCCC"/>
      </a:folHlink>
    </a:clrScheme>
    <a:fontScheme name="Kantoor - klassie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NG_Realisatie.potx" id="{F484F4E8-B658-4C50-85C6-BE2C03AA5488}" vid="{6BF90099-68E9-41D6-BACD-A9720FFAC8B6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angepast 17">
    <a:dk1>
      <a:srgbClr val="000000"/>
    </a:dk1>
    <a:lt1>
      <a:srgbClr val="FFFFFF"/>
    </a:lt1>
    <a:dk2>
      <a:srgbClr val="002C64"/>
    </a:dk2>
    <a:lt2>
      <a:srgbClr val="00A9F3"/>
    </a:lt2>
    <a:accent1>
      <a:srgbClr val="8EBAE5"/>
    </a:accent1>
    <a:accent2>
      <a:srgbClr val="3DB7E4"/>
    </a:accent2>
    <a:accent3>
      <a:srgbClr val="002F5F"/>
    </a:accent3>
    <a:accent4>
      <a:srgbClr val="F0AB00"/>
    </a:accent4>
    <a:accent5>
      <a:srgbClr val="00853C"/>
    </a:accent5>
    <a:accent6>
      <a:srgbClr val="C20015"/>
    </a:accent6>
    <a:hlink>
      <a:srgbClr val="999999"/>
    </a:hlink>
    <a:folHlink>
      <a:srgbClr val="CCCC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832</Words>
  <Application>Microsoft Office PowerPoint</Application>
  <PresentationFormat>Widescreen</PresentationFormat>
  <Paragraphs>252</Paragraphs>
  <Slides>10</Slides>
  <Notes>1</Notes>
  <HiddenSlides>0</HiddenSlides>
  <MMClips>8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VNG_Academie</vt:lpstr>
      <vt:lpstr>VNG Titels</vt:lpstr>
      <vt:lpstr>Report Out Fieldlab – Ontwikkelagenda  voor API-standaarden (Status oktober 2020)</vt:lpstr>
      <vt:lpstr>Maatschappelijke vraagstukken waaruit behoeften naar  API-standaarden naar voren kunnen komen een inventarisatie</vt:lpstr>
      <vt:lpstr>PowerPoint Presentation</vt:lpstr>
      <vt:lpstr>PowerPoint Presentation</vt:lpstr>
      <vt:lpstr>PowerPoint Presentation</vt:lpstr>
      <vt:lpstr>Veel input op ons virtueel whiteboard!</vt:lpstr>
      <vt:lpstr>Inzicht verkrijgen / wat is er al?</vt:lpstr>
      <vt:lpstr>Hoe komt een idee op de funnel / roadmap?</vt:lpstr>
      <vt:lpstr>Hoe bepalen we de criteria tot prioriteren?</vt:lpstr>
      <vt:lpstr>Tot slot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Fieldlab –  Ontwikkelagenda voor  API-standaarden</dc:title>
  <dc:creator>Zoete, Lia de</dc:creator>
  <cp:lastModifiedBy>Lia de</cp:lastModifiedBy>
  <cp:revision>3</cp:revision>
  <dcterms:created xsi:type="dcterms:W3CDTF">2020-10-07T11:00:58Z</dcterms:created>
  <dcterms:modified xsi:type="dcterms:W3CDTF">2020-11-17T08:18:29Z</dcterms:modified>
</cp:coreProperties>
</file>